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6256000" cy="10160000"/>
  <p:notesSz cx="16256000" cy="10160000"/>
  <p:embeddedFontLst>
    <p:embeddedFont>
      <p:font typeface="Lucida Sans" panose="020B0602030504020204" pitchFamily="34" charset="0"/>
      <p:regular r:id="rId22"/>
      <p:bold r:id="rId23"/>
      <p:italic r:id="rId24"/>
      <p:boldItalic r:id="rId25"/>
    </p:embeddedFont>
    <p:embeddedFont>
      <p:font typeface="Kiro" panose="020F0406020203040204" pitchFamily="34" charset="0"/>
      <p:regular r:id="rId26"/>
      <p:bold r:id="rId27"/>
    </p:embeddedFont>
    <p:embeddedFont>
      <p:font typeface="Webdings" panose="05030102010509060703" pitchFamily="18" charset="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9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7635" y="1126579"/>
            <a:ext cx="14160728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7635" y="3500120"/>
            <a:ext cx="14160728" cy="5659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9448800"/>
            <a:ext cx="520192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2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jpe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TO@RBFCONTABIL.COM.BR" TargetMode="External"/><Relationship Id="rId2" Type="http://schemas.openxmlformats.org/officeDocument/2006/relationships/hyperlink" Target="mailto:CONTATO@RBFGESTAOEMPRESARIAL.COM.B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8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7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0" y="2434992"/>
            <a:ext cx="13970000" cy="4720590"/>
          </a:xfrm>
          <a:custGeom>
            <a:avLst/>
            <a:gdLst/>
            <a:ahLst/>
            <a:cxnLst/>
            <a:rect l="l" t="t" r="r" b="b"/>
            <a:pathLst>
              <a:path w="13970000" h="4720590">
                <a:moveTo>
                  <a:pt x="13969999" y="0"/>
                </a:moveTo>
                <a:lnTo>
                  <a:pt x="0" y="2390994"/>
                </a:lnTo>
                <a:lnTo>
                  <a:pt x="0" y="4720276"/>
                </a:lnTo>
                <a:lnTo>
                  <a:pt x="13969999" y="2370777"/>
                </a:lnTo>
                <a:lnTo>
                  <a:pt x="13969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5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4622800"/>
            <a:ext cx="5287468" cy="133807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4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005AAA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005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6775565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lang="x-none" b="1" spc="-25" dirty="0" smtClean="0">
                <a:latin typeface="Kiro" pitchFamily="34" charset="0"/>
                <a:cs typeface="Kiro Extra Light"/>
              </a:rPr>
              <a:t>E</a:t>
            </a:r>
            <a:r>
              <a:rPr b="1" spc="-25" dirty="0" smtClean="0">
                <a:latin typeface="Kiro" pitchFamily="34" charset="0"/>
                <a:cs typeface="Kiro Extra Light"/>
              </a:rPr>
              <a:t>stratégia </a:t>
            </a:r>
            <a:r>
              <a:rPr b="1" spc="-215" dirty="0">
                <a:latin typeface="Kiro" pitchFamily="34" charset="0"/>
                <a:cs typeface="Kiro Extra Light"/>
              </a:rPr>
              <a:t>e </a:t>
            </a:r>
            <a:r>
              <a:rPr b="1" spc="-75" dirty="0">
                <a:latin typeface="Kiro" pitchFamily="34" charset="0"/>
                <a:cs typeface="Kiro Extra Light"/>
              </a:rPr>
              <a:t>Finanças  </a:t>
            </a:r>
            <a:r>
              <a:rPr b="1" spc="-105" dirty="0">
                <a:latin typeface="Kiro" pitchFamily="34" charset="0"/>
                <a:cs typeface="Kiro Extra Light"/>
              </a:rPr>
              <a:t>Corporativas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082200" y="2814320"/>
            <a:ext cx="13772515" cy="3311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543290">
              <a:lnSpc>
                <a:spcPts val="2800"/>
              </a:lnSpc>
              <a:buFont typeface="Webdings"/>
              <a:buChar char=""/>
              <a:tabLst>
                <a:tab pos="383540" algn="l"/>
              </a:tabLst>
            </a:pP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Definir alternativas estratégicas e planos  de negócios.</a:t>
            </a:r>
            <a:endParaRPr sz="24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endParaRPr sz="2400" dirty="0">
              <a:latin typeface="Kiro Extra Light"/>
              <a:cs typeface="Kiro Extra Light"/>
            </a:endParaRPr>
          </a:p>
          <a:p>
            <a:pPr marL="12700" marR="8436610">
              <a:lnSpc>
                <a:spcPts val="2800"/>
              </a:lnSpc>
              <a:spcBef>
                <a:spcPts val="5"/>
              </a:spcBef>
              <a:buFont typeface="Webdings"/>
              <a:buChar char=""/>
              <a:tabLst>
                <a:tab pos="383540" algn="l"/>
              </a:tabLst>
            </a:pP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Elaborar projeções econômico-financeiros  e avaliação do negócio. Representar clientes  em transações de venda e compra de  participações no capital.</a:t>
            </a:r>
            <a:endParaRPr sz="24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</a:pPr>
            <a:endParaRPr sz="2400" dirty="0">
              <a:latin typeface="Kiro Extra Light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 dirty="0">
              <a:latin typeface="Kiro Extra Light"/>
              <a:cs typeface="Kiro Extra Ligh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146415" y="4203020"/>
            <a:ext cx="8109584" cy="5767070"/>
            <a:chOff x="8146415" y="4203020"/>
            <a:chExt cx="8109584" cy="5767070"/>
          </a:xfrm>
        </p:grpSpPr>
        <p:sp>
          <p:nvSpPr>
            <p:cNvPr id="8" name="object 8"/>
            <p:cNvSpPr/>
            <p:nvPr/>
          </p:nvSpPr>
          <p:spPr>
            <a:xfrm>
              <a:off x="8146415" y="4203020"/>
              <a:ext cx="8109584" cy="5767070"/>
            </a:xfrm>
            <a:custGeom>
              <a:avLst/>
              <a:gdLst/>
              <a:ahLst/>
              <a:cxnLst/>
              <a:rect l="l" t="t" r="r" b="b"/>
              <a:pathLst>
                <a:path w="8109584" h="5767070">
                  <a:moveTo>
                    <a:pt x="8109585" y="0"/>
                  </a:moveTo>
                  <a:lnTo>
                    <a:pt x="0" y="1387557"/>
                  </a:lnTo>
                  <a:lnTo>
                    <a:pt x="0" y="5766974"/>
                  </a:lnTo>
                  <a:lnTo>
                    <a:pt x="8109585" y="4403498"/>
                  </a:lnTo>
                  <a:lnTo>
                    <a:pt x="8109585" y="0"/>
                  </a:lnTo>
                  <a:close/>
                </a:path>
              </a:pathLst>
            </a:custGeom>
            <a:solidFill>
              <a:srgbClr val="17375E">
                <a:alpha val="8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2400" y="5918200"/>
              <a:ext cx="617220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000" dirty="0">
                  <a:solidFill>
                    <a:schemeClr val="bg1"/>
                  </a:solidFill>
                  <a:latin typeface="Kiro" pitchFamily="34" charset="0"/>
                  <a:cs typeface="Kiro Extra Light"/>
                </a:rPr>
                <a:t>Organização estratégica para venda de cinco grandes empresas. Movimentação de volume financeiro no montante de  </a:t>
              </a:r>
              <a:br>
                <a:rPr lang="pt-BR" sz="3000" dirty="0">
                  <a:solidFill>
                    <a:schemeClr val="bg1"/>
                  </a:solidFill>
                  <a:latin typeface="Kiro" pitchFamily="34" charset="0"/>
                  <a:cs typeface="Kiro Extra Light"/>
                </a:rPr>
              </a:br>
              <a:r>
                <a:rPr lang="pt-BR" sz="4000" b="1" dirty="0" err="1">
                  <a:solidFill>
                    <a:schemeClr val="bg1"/>
                  </a:solidFill>
                  <a:latin typeface="Kiro" pitchFamily="34" charset="0"/>
                  <a:cs typeface="Kiro Extra Light"/>
                </a:rPr>
                <a:t>R</a:t>
              </a:r>
              <a:r>
                <a:rPr lang="pt-BR" sz="4000" b="1" dirty="0">
                  <a:solidFill>
                    <a:schemeClr val="bg1"/>
                  </a:solidFill>
                  <a:latin typeface="Kiro" pitchFamily="34" charset="0"/>
                  <a:cs typeface="Kiro Extra Light"/>
                </a:rPr>
                <a:t>$ 200 milhões</a:t>
              </a:r>
              <a:r>
                <a:rPr lang="pt-BR" sz="4000" b="1" dirty="0" smtClean="0">
                  <a:solidFill>
                    <a:schemeClr val="bg1"/>
                  </a:solidFill>
                  <a:latin typeface="Kiro" pitchFamily="34" charset="0"/>
                  <a:cs typeface="Kiro Extra Light"/>
                </a:rPr>
                <a:t>.</a:t>
              </a:r>
              <a:endParaRPr lang="pt-BR" sz="4000" b="1" dirty="0">
                <a:solidFill>
                  <a:schemeClr val="bg1"/>
                </a:solidFill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6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ED1C24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14160728" cy="1353358"/>
          </a:xfrm>
          <a:prstGeom prst="rect">
            <a:avLst/>
          </a:prstGeom>
        </p:spPr>
        <p:txBody>
          <a:bodyPr vert="horz" wrap="square" lIns="0" tIns="60874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Kiro" pitchFamily="34" charset="0"/>
                <a:cs typeface="Kiro Extra Light"/>
              </a:rPr>
              <a:t>Melhoria de resultados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518400" y="4691635"/>
            <a:ext cx="8737600" cy="4997450"/>
            <a:chOff x="7518400" y="4691635"/>
            <a:chExt cx="8737600" cy="4997450"/>
          </a:xfrm>
        </p:grpSpPr>
        <p:sp>
          <p:nvSpPr>
            <p:cNvPr id="41" name="object 41"/>
            <p:cNvSpPr/>
            <p:nvPr/>
          </p:nvSpPr>
          <p:spPr>
            <a:xfrm>
              <a:off x="7518400" y="4691635"/>
              <a:ext cx="8737600" cy="4997450"/>
            </a:xfrm>
            <a:custGeom>
              <a:avLst/>
              <a:gdLst/>
              <a:ahLst/>
              <a:cxnLst/>
              <a:rect l="l" t="t" r="r" b="b"/>
              <a:pathLst>
                <a:path w="8737600" h="4997450">
                  <a:moveTo>
                    <a:pt x="8737600" y="0"/>
                  </a:moveTo>
                  <a:lnTo>
                    <a:pt x="0" y="1495016"/>
                  </a:lnTo>
                  <a:lnTo>
                    <a:pt x="0" y="4997016"/>
                  </a:lnTo>
                  <a:lnTo>
                    <a:pt x="8737600" y="3527949"/>
                  </a:lnTo>
                  <a:lnTo>
                    <a:pt x="8737600" y="0"/>
                  </a:lnTo>
                  <a:close/>
                </a:path>
              </a:pathLst>
            </a:custGeom>
            <a:solidFill>
              <a:srgbClr val="ED1C2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3" name="object 39"/>
            <p:cNvSpPr txBox="1"/>
            <p:nvPr/>
          </p:nvSpPr>
          <p:spPr>
            <a:xfrm>
              <a:off x="7926070" y="6823670"/>
              <a:ext cx="6831330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69900" indent="-457200"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lang="pt-BR" sz="30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Racionalização de resultados e integração  de empresas recém-adquiridas.</a:t>
              </a:r>
              <a:endParaRPr lang="pt-BR" sz="3000" dirty="0" smtClean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45" name="object 41"/>
          <p:cNvSpPr txBox="1"/>
          <p:nvPr/>
        </p:nvSpPr>
        <p:spPr>
          <a:xfrm>
            <a:off x="1041401" y="3175000"/>
            <a:ext cx="56388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r>
              <a:rPr lang="pt-BR" sz="24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Gestão de empresa em processo de  crescimento acelerado.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3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4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5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6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7" name="Picture 4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991860"/>
          </a:xfrm>
          <a:custGeom>
            <a:avLst/>
            <a:gdLst/>
            <a:ahLst/>
            <a:cxnLst/>
            <a:rect l="l" t="t" r="r" b="b"/>
            <a:pathLst>
              <a:path w="8128000" h="5991860">
                <a:moveTo>
                  <a:pt x="8128000" y="0"/>
                </a:moveTo>
                <a:lnTo>
                  <a:pt x="0" y="0"/>
                </a:lnTo>
                <a:lnTo>
                  <a:pt x="0" y="5991694"/>
                </a:lnTo>
                <a:lnTo>
                  <a:pt x="8128000" y="4624712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624713"/>
            <a:ext cx="16256000" cy="5535295"/>
          </a:xfrm>
          <a:custGeom>
            <a:avLst/>
            <a:gdLst/>
            <a:ahLst/>
            <a:cxnLst/>
            <a:rect l="l" t="t" r="r" b="b"/>
            <a:pathLst>
              <a:path w="16256000" h="5535295">
                <a:moveTo>
                  <a:pt x="16256000" y="0"/>
                </a:moveTo>
                <a:lnTo>
                  <a:pt x="0" y="2733963"/>
                </a:lnTo>
                <a:lnTo>
                  <a:pt x="0" y="5535286"/>
                </a:lnTo>
                <a:lnTo>
                  <a:pt x="16256000" y="5535286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4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7359015"/>
          </a:xfrm>
          <a:custGeom>
            <a:avLst/>
            <a:gdLst/>
            <a:ahLst/>
            <a:cxnLst/>
            <a:rect l="l" t="t" r="r" b="b"/>
            <a:pathLst>
              <a:path w="8128000" h="7359015">
                <a:moveTo>
                  <a:pt x="8128000" y="0"/>
                </a:moveTo>
                <a:lnTo>
                  <a:pt x="0" y="0"/>
                </a:lnTo>
                <a:lnTo>
                  <a:pt x="0" y="7358676"/>
                </a:lnTo>
                <a:lnTo>
                  <a:pt x="8128000" y="5991694"/>
                </a:lnTo>
                <a:lnTo>
                  <a:pt x="8128000" y="0"/>
                </a:lnTo>
                <a:close/>
              </a:path>
            </a:pathLst>
          </a:custGeom>
          <a:solidFill>
            <a:srgbClr val="005AAA">
              <a:alpha val="7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989599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4624713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005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4" y="1471612"/>
            <a:ext cx="4722911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smtClean="0">
                <a:latin typeface="Kiro" pitchFamily="34" charset="0"/>
                <a:cs typeface="Kiro Extra Light"/>
              </a:rPr>
              <a:t>Gestão Financeira  </a:t>
            </a:r>
            <a:r>
              <a:rPr dirty="0">
                <a:latin typeface="Kiro" pitchFamily="34" charset="0"/>
                <a:cs typeface="Kiro Extra Light"/>
              </a:rPr>
              <a:t>Operacional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018563" y="5055387"/>
            <a:ext cx="14237437" cy="4598670"/>
            <a:chOff x="2018563" y="5055387"/>
            <a:chExt cx="14237437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5055387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17375E">
                <a:alpha val="85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2018563" y="6697052"/>
              <a:ext cx="12586437" cy="17291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201534" marR="5080">
                <a:lnSpc>
                  <a:spcPct val="122300"/>
                </a:lnSpc>
              </a:pPr>
              <a:r>
                <a:rPr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Gestão Financeira em empresas  com faturamento Global de</a:t>
              </a:r>
              <a:endParaRPr sz="3000" dirty="0">
                <a:latin typeface="Kiro" pitchFamily="34" charset="0"/>
                <a:cs typeface="Kiro Extra Light"/>
              </a:endParaRPr>
            </a:p>
            <a:p>
              <a:pPr marL="7201534">
                <a:lnSpc>
                  <a:spcPts val="4680"/>
                </a:lnSpc>
              </a:pPr>
              <a:r>
                <a:rPr sz="44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950 Milhões de reais</a:t>
              </a:r>
              <a:r>
                <a:rPr sz="30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.</a:t>
              </a:r>
              <a:endParaRPr sz="30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44" name="object 41"/>
          <p:cNvSpPr txBox="1"/>
          <p:nvPr/>
        </p:nvSpPr>
        <p:spPr>
          <a:xfrm>
            <a:off x="1041400" y="3109659"/>
            <a:ext cx="5638800" cy="3341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r>
              <a:rPr lang="pt-BR" sz="24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Melhorias efetivas das áreas de controladoria,  tesouraria e operações.</a:t>
            </a:r>
          </a:p>
          <a:p>
            <a:pPr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endParaRPr lang="pt-BR" sz="2400" dirty="0">
              <a:solidFill>
                <a:srgbClr val="FFFFFF"/>
              </a:solidFill>
              <a:latin typeface="Kiro" pitchFamily="34" charset="0"/>
              <a:cs typeface="Kiro Extra Light"/>
            </a:endParaRPr>
          </a:p>
          <a:p>
            <a:pPr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r>
              <a:rPr lang="pt-BR" sz="24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Habilitar as empresas para a realização de  transação estratégica: abertura de capital,  venda para comprador estratégico e fundo de  investimentos.</a:t>
            </a:r>
            <a:endParaRPr lang="pt-BR" sz="2400" dirty="0" smtClean="0">
              <a:latin typeface="Kiro" pitchFamily="34" charset="0"/>
              <a:cs typeface="Kiro Extra Light"/>
            </a:endParaRPr>
          </a:p>
          <a:p>
            <a:pPr>
              <a:spcBef>
                <a:spcPts val="35"/>
              </a:spcBef>
              <a:buClr>
                <a:srgbClr val="FFFFFF"/>
              </a:buClr>
            </a:pPr>
            <a:endParaRPr lang="pt-BR" sz="2400" dirty="0" smtClean="0">
              <a:latin typeface="Kiro" pitchFamily="34" charset="0"/>
              <a:cs typeface="Kiro Extra Light"/>
            </a:endParaRPr>
          </a:p>
          <a:p>
            <a:pPr>
              <a:spcBef>
                <a:spcPts val="35"/>
              </a:spcBef>
              <a:buClr>
                <a:srgbClr val="FFFFFF"/>
              </a:buClr>
              <a:buFont typeface="Webdings"/>
              <a:buChar char=""/>
            </a:pPr>
            <a:endParaRPr lang="pt-BR" sz="2400" dirty="0" smtClean="0">
              <a:solidFill>
                <a:srgbClr val="FFFFFF"/>
              </a:solidFill>
              <a:latin typeface="Kiro" pitchFamily="34" charset="0"/>
              <a:cs typeface="Kiro Extra Ligh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2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3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4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5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ED1C24">
              <a:alpha val="3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5" y="1821903"/>
            <a:ext cx="4965700" cy="1345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Processos e Serviços  Compartilhados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047635" y="3500120"/>
            <a:ext cx="11178540" cy="2156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4445">
              <a:lnSpc>
                <a:spcPts val="2800"/>
              </a:lnSpc>
            </a:pPr>
            <a:r>
              <a:rPr sz="2400" spc="-229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Implantação e formalização de  processos (fluxos) e ferramentas para  sua melhoria contínua. Organização para  operacionalizar processos transicionais,  segregando as atividades estratégicas e  ligadas ao núcleo do negócio</a:t>
            </a:r>
            <a:r>
              <a:rPr sz="24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553450" y="4735296"/>
            <a:ext cx="7702550" cy="4598670"/>
            <a:chOff x="8553450" y="4735296"/>
            <a:chExt cx="7702550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ED1C2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575800" y="6451600"/>
              <a:ext cx="3581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pt-BR"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Empresas Franquias </a:t>
              </a:r>
              <a:br>
                <a:rPr lang="pt-BR"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</a:br>
              <a:r>
                <a:rPr lang="pt-BR"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Boticário e </a:t>
              </a:r>
              <a:r>
                <a:rPr lang="pt-BR" sz="3000" dirty="0" err="1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Arezzo</a:t>
              </a:r>
              <a:r>
                <a:rPr lang="pt-BR"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. 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2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3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4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5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005AAA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005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4" y="1040155"/>
            <a:ext cx="32703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Kiro" pitchFamily="34" charset="0"/>
                <a:cs typeface="Kiro Extra Light"/>
              </a:rPr>
              <a:t>Turnaround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018563" y="4735296"/>
            <a:ext cx="14237437" cy="4598670"/>
            <a:chOff x="2018563" y="4735296"/>
            <a:chExt cx="14237437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17375E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2018563" y="6616831"/>
              <a:ext cx="12067871" cy="13167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76134" marR="5080" indent="-635">
                <a:lnSpc>
                  <a:spcPct val="932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Mais de </a:t>
              </a:r>
              <a:r>
                <a:rPr lang="x-none" sz="44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</a:t>
              </a:r>
              <a:r>
                <a:rPr sz="44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$ </a:t>
              </a:r>
              <a:r>
                <a:rPr sz="44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10 milhões  </a:t>
              </a: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em redução de despesas de nossos  clientes nos últimos três anos</a:t>
              </a:r>
              <a:r>
                <a:rPr sz="2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.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047634" y="2206815"/>
            <a:ext cx="7080366" cy="2174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05535">
              <a:lnSpc>
                <a:spcPts val="2800"/>
              </a:lnSpc>
            </a:pPr>
            <a:r>
              <a:rPr sz="2400" spc="-215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Gestão de empresas em  dificuldades financeiras e  operacionais.</a:t>
            </a:r>
            <a:endParaRPr sz="24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ts val="28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Programas de redução de custos  e despesas.</a:t>
            </a:r>
            <a:endParaRPr sz="24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174625">
              <a:lnSpc>
                <a:spcPts val="2800"/>
              </a:lnSpc>
              <a:spcBef>
                <a:spcPts val="5"/>
              </a:spcBef>
            </a:pPr>
            <a:r>
              <a:rPr sz="2400" spc="-235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Captação e gestão de dívidas de  curto e longo prazo.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1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2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3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4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ED1C24">
              <a:alpha val="3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5" y="1080605"/>
            <a:ext cx="5950585" cy="1345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(Mergers &amp; Acquisitions)  Fusões &amp; Aquisições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047635" y="2738234"/>
            <a:ext cx="6026150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85570">
              <a:lnSpc>
                <a:spcPts val="3200"/>
              </a:lnSpc>
            </a:pPr>
            <a:r>
              <a:rPr sz="2800" spc="-260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Planejamento estratégico para  desenvolvimento em longo prazo.</a:t>
            </a:r>
            <a:endParaRPr sz="28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275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Determinação do preço da empresa-alv</a:t>
            </a:r>
            <a:r>
              <a:rPr sz="2800" spc="-275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o.</a:t>
            </a:r>
            <a:endParaRPr sz="2800" dirty="0">
              <a:latin typeface="Kiro" pitchFamily="34" charset="0"/>
              <a:cs typeface="Kiro Extra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245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Auditoria contábil e legal.</a:t>
            </a:r>
            <a:endParaRPr sz="2800" dirty="0">
              <a:latin typeface="Kiro" pitchFamily="34" charset="0"/>
              <a:cs typeface="Kiro Extra Ligh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442832" y="4700462"/>
            <a:ext cx="7813675" cy="5459730"/>
            <a:chOff x="8442832" y="4700462"/>
            <a:chExt cx="7813675" cy="5459730"/>
          </a:xfrm>
        </p:grpSpPr>
        <p:grpSp>
          <p:nvGrpSpPr>
            <p:cNvPr id="46" name="Group 45"/>
            <p:cNvGrpSpPr/>
            <p:nvPr/>
          </p:nvGrpSpPr>
          <p:grpSpPr>
            <a:xfrm>
              <a:off x="8442832" y="4700462"/>
              <a:ext cx="7813675" cy="5459730"/>
              <a:chOff x="8442832" y="4700462"/>
              <a:chExt cx="7813675" cy="5459730"/>
            </a:xfrm>
          </p:grpSpPr>
          <p:sp>
            <p:nvSpPr>
              <p:cNvPr id="36" name="object 36"/>
              <p:cNvSpPr/>
              <p:nvPr/>
            </p:nvSpPr>
            <p:spPr>
              <a:xfrm>
                <a:off x="8442832" y="4700462"/>
                <a:ext cx="7813675" cy="5459730"/>
              </a:xfrm>
              <a:custGeom>
                <a:avLst/>
                <a:gdLst/>
                <a:ahLst/>
                <a:cxnLst/>
                <a:rect l="l" t="t" r="r" b="b"/>
                <a:pathLst>
                  <a:path w="7813675" h="5459730">
                    <a:moveTo>
                      <a:pt x="7813167" y="0"/>
                    </a:moveTo>
                    <a:lnTo>
                      <a:pt x="0" y="1337244"/>
                    </a:lnTo>
                    <a:lnTo>
                      <a:pt x="0" y="5459537"/>
                    </a:lnTo>
                    <a:lnTo>
                      <a:pt x="2114375" y="5459537"/>
                    </a:lnTo>
                    <a:lnTo>
                      <a:pt x="7813167" y="4501102"/>
                    </a:lnTo>
                    <a:lnTo>
                      <a:pt x="7813167" y="0"/>
                    </a:lnTo>
                    <a:close/>
                  </a:path>
                </a:pathLst>
              </a:custGeom>
              <a:solidFill>
                <a:srgbClr val="ED1C24">
                  <a:alpha val="80000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 txBox="1"/>
              <p:nvPr/>
            </p:nvSpPr>
            <p:spPr>
              <a:xfrm>
                <a:off x="9258439" y="6413004"/>
                <a:ext cx="5756275" cy="205761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>
                  <a:lnSpc>
                    <a:spcPts val="3200"/>
                  </a:lnSpc>
                </a:pPr>
                <a:r>
                  <a:rPr sz="2800" spc="-285" dirty="0">
                    <a:solidFill>
                      <a:srgbClr val="FFFFFF"/>
                    </a:solidFill>
                    <a:latin typeface="Webdings"/>
                    <a:cs typeface="Webdings"/>
                  </a:rPr>
                  <a:t></a:t>
                </a:r>
                <a:r>
                  <a:rPr sz="2800" dirty="0">
                    <a:solidFill>
                      <a:srgbClr val="FFFFFF"/>
                    </a:solidFill>
                    <a:latin typeface="Kiro" pitchFamily="34" charset="0"/>
                    <a:cs typeface="Kiro Extra Light"/>
                  </a:rPr>
                  <a:t>Negociação para venda, compra, fusão,  cisão, bem como para constituição de  alianças estratégicas (Joint Ventures).</a:t>
                </a:r>
                <a:endParaRPr sz="2800" dirty="0">
                  <a:latin typeface="Kiro" pitchFamily="34" charset="0"/>
                  <a:cs typeface="Kiro Extra Light"/>
                </a:endParaRPr>
              </a:p>
              <a:p>
                <a:pPr>
                  <a:lnSpc>
                    <a:spcPct val="100000"/>
                  </a:lnSpc>
                  <a:spcBef>
                    <a:spcPts val="25"/>
                  </a:spcBef>
                </a:pPr>
                <a:endParaRPr sz="2550" dirty="0">
                  <a:latin typeface="Times New Roman"/>
                  <a:cs typeface="Times New Roman"/>
                </a:endParaRPr>
              </a:p>
              <a:p>
                <a:pPr marL="12700">
                  <a:lnSpc>
                    <a:spcPct val="100000"/>
                  </a:lnSpc>
                </a:pPr>
                <a:r>
                  <a:rPr sz="2800" spc="-235" dirty="0">
                    <a:solidFill>
                      <a:srgbClr val="FFFFFF"/>
                    </a:solidFill>
                    <a:latin typeface="Webdings"/>
                    <a:cs typeface="Webdings"/>
                  </a:rPr>
                  <a:t></a:t>
                </a:r>
                <a:r>
                  <a:rPr sz="2800" dirty="0">
                    <a:solidFill>
                      <a:srgbClr val="FFFFFF"/>
                    </a:solidFill>
                    <a:latin typeface="Kiro" pitchFamily="34" charset="0"/>
                    <a:cs typeface="Kiro Extra Light"/>
                  </a:rPr>
                  <a:t>Reestruturação societária.</a:t>
                </a:r>
                <a:endParaRPr sz="2800" dirty="0">
                  <a:latin typeface="Kiro" pitchFamily="34" charset="0"/>
                  <a:cs typeface="Kiro Extra Light"/>
                </a:endParaRPr>
              </a:p>
            </p:txBody>
          </p:sp>
        </p:grpSp>
        <p:sp>
          <p:nvSpPr>
            <p:cNvPr id="44" name="object 44"/>
            <p:cNvSpPr txBox="1"/>
            <p:nvPr/>
          </p:nvSpPr>
          <p:spPr>
            <a:xfrm>
              <a:off x="9258439" y="8821235"/>
              <a:ext cx="3747770" cy="4400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800" spc="-280" dirty="0">
                  <a:solidFill>
                    <a:srgbClr val="FFFFFF"/>
                  </a:solidFill>
                  <a:latin typeface="Webdings"/>
                  <a:cs typeface="Webdings"/>
                </a:rPr>
                <a:t></a:t>
              </a:r>
              <a:r>
                <a:rPr sz="28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Governança corporativa</a:t>
              </a:r>
              <a:r>
                <a:rPr sz="2800" dirty="0">
                  <a:solidFill>
                    <a:srgbClr val="FFFFFF"/>
                  </a:solidFill>
                  <a:latin typeface="Kiro Extra Light"/>
                  <a:cs typeface="Kiro Extra Light"/>
                </a:rPr>
                <a:t>.</a:t>
              </a:r>
              <a:endParaRPr sz="2800" dirty="0">
                <a:latin typeface="Kiro Extra Light"/>
                <a:cs typeface="Kiro Extra Ligh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4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5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6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7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8" name="Picture 4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4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005AAA">
              <a:alpha val="6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005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4" y="1560258"/>
            <a:ext cx="6008795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(Structured e Project  Finance) Infraestrutura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047634" y="3153879"/>
            <a:ext cx="6851766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00"/>
              </a:lnSpc>
            </a:pPr>
            <a:r>
              <a:rPr sz="2800" spc="-260" dirty="0">
                <a:solidFill>
                  <a:srgbClr val="FFFFFF"/>
                </a:solidFill>
                <a:latin typeface="Webdings"/>
                <a:cs typeface="Webdings"/>
              </a:rPr>
              <a:t></a:t>
            </a: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Avaliação, desenvolvimento  de estruturas financeiras e  implementação de projetos.</a:t>
            </a:r>
            <a:endParaRPr sz="2800" dirty="0">
              <a:latin typeface="Kiro" pitchFamily="34" charset="0"/>
              <a:cs typeface="Kiro Extra Ligh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42832" y="4700462"/>
            <a:ext cx="7813675" cy="5459730"/>
            <a:chOff x="8442832" y="4700462"/>
            <a:chExt cx="7813675" cy="5459730"/>
          </a:xfrm>
        </p:grpSpPr>
        <p:sp>
          <p:nvSpPr>
            <p:cNvPr id="3" name="object 3"/>
            <p:cNvSpPr/>
            <p:nvPr/>
          </p:nvSpPr>
          <p:spPr>
            <a:xfrm>
              <a:off x="8442832" y="4700462"/>
              <a:ext cx="7813675" cy="5459730"/>
            </a:xfrm>
            <a:custGeom>
              <a:avLst/>
              <a:gdLst/>
              <a:ahLst/>
              <a:cxnLst/>
              <a:rect l="l" t="t" r="r" b="b"/>
              <a:pathLst>
                <a:path w="7813675" h="5459730">
                  <a:moveTo>
                    <a:pt x="7813167" y="0"/>
                  </a:moveTo>
                  <a:lnTo>
                    <a:pt x="0" y="1337244"/>
                  </a:lnTo>
                  <a:lnTo>
                    <a:pt x="0" y="5459537"/>
                  </a:lnTo>
                  <a:lnTo>
                    <a:pt x="2114375" y="5459537"/>
                  </a:lnTo>
                  <a:lnTo>
                    <a:pt x="7813167" y="4501102"/>
                  </a:lnTo>
                  <a:lnTo>
                    <a:pt x="7813167" y="0"/>
                  </a:lnTo>
                  <a:close/>
                </a:path>
              </a:pathLst>
            </a:custGeom>
            <a:solidFill>
              <a:srgbClr val="17375E">
                <a:alpha val="7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8978937" y="6414376"/>
              <a:ext cx="5417820" cy="123452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3200"/>
                </a:lnSpc>
              </a:pPr>
              <a:r>
                <a:rPr sz="2800" spc="-235" dirty="0" smtClean="0">
                  <a:solidFill>
                    <a:srgbClr val="FFFFFF"/>
                  </a:solidFill>
                  <a:latin typeface="Webdings"/>
                  <a:cs typeface="Webdings"/>
                </a:rPr>
                <a:t></a:t>
              </a:r>
              <a:r>
                <a:rPr lang="pt-BR" sz="2800" spc="-235" dirty="0" smtClean="0">
                  <a:solidFill>
                    <a:srgbClr val="FFFFFF"/>
                  </a:solidFill>
                  <a:latin typeface="Webdings"/>
                  <a:cs typeface="Webdings"/>
                </a:rPr>
                <a:t> </a:t>
              </a:r>
              <a:r>
                <a:rPr sz="2800" dirty="0" err="1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Preparação</a:t>
              </a:r>
              <a:r>
                <a:rPr sz="28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 </a:t>
              </a:r>
              <a:r>
                <a:rPr sz="28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e acompanhamento de  financiamento via agências de fomento  (BNDES, FCO).</a:t>
              </a:r>
              <a:endParaRPr sz="2800" dirty="0">
                <a:latin typeface="Kiro" pitchFamily="34" charset="0"/>
                <a:cs typeface="Kiro Extra Light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8978937" y="8040179"/>
              <a:ext cx="4798060" cy="123452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3200"/>
                </a:lnSpc>
              </a:pPr>
              <a:r>
                <a:rPr sz="2800" dirty="0">
                  <a:solidFill>
                    <a:srgbClr val="FFFFFF"/>
                  </a:solidFill>
                  <a:latin typeface="Webdings"/>
                  <a:cs typeface="Webdings"/>
                </a:rPr>
                <a:t></a:t>
              </a:r>
              <a:r>
                <a:rPr sz="28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28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Levantamento de recursos via  instituições financeiras nacionais e  internacionais.</a:t>
              </a:r>
              <a:endParaRPr sz="28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3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7" name="Picture 4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ED1C24">
              <a:alpha val="3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6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5" y="2594940"/>
            <a:ext cx="5055870" cy="1345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Captação de  Recursos Financeiros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018562" y="4735296"/>
            <a:ext cx="14237438" cy="4598670"/>
            <a:chOff x="2018562" y="4735296"/>
            <a:chExt cx="14237438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ED1C24">
                <a:alpha val="7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2018562" y="6268120"/>
              <a:ext cx="12738837" cy="18405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049134" marR="5080" indent="-635">
                <a:lnSpc>
                  <a:spcPct val="114900"/>
                </a:lnSpc>
              </a:pPr>
              <a:r>
                <a:rPr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Mais de </a:t>
              </a:r>
              <a:r>
                <a:rPr lang="x-none" sz="44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</a:t>
              </a:r>
              <a:r>
                <a:rPr sz="44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$ </a:t>
              </a:r>
              <a:r>
                <a:rPr sz="44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300 Milhões </a:t>
              </a:r>
              <a:r>
                <a:rPr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de  reais captados em bancos e agentes  financeiros de 2005 a 2016</a:t>
              </a:r>
              <a:r>
                <a:rPr sz="30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.</a:t>
              </a:r>
              <a:endParaRPr sz="30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0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1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2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53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5" name="Picture 44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03522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7"/>
                </a:lnTo>
                <a:lnTo>
                  <a:pt x="0" y="6256477"/>
                </a:lnTo>
                <a:lnTo>
                  <a:pt x="16256000" y="6256477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14160728" cy="1353361"/>
          </a:xfrm>
          <a:prstGeom prst="rect">
            <a:avLst/>
          </a:prstGeom>
        </p:spPr>
        <p:txBody>
          <a:bodyPr vert="horz" wrap="square" lIns="0" tIns="614044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dirty="0">
                <a:latin typeface="Kiro" pitchFamily="34" charset="0"/>
                <a:cs typeface="Kiro Extra Light"/>
              </a:rPr>
              <a:t>Clientes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060335" y="934821"/>
            <a:ext cx="791655" cy="479425"/>
            <a:chOff x="1060335" y="934821"/>
            <a:chExt cx="791655" cy="479425"/>
          </a:xfrm>
        </p:grpSpPr>
        <p:sp>
          <p:nvSpPr>
            <p:cNvPr id="36" name="object 36"/>
            <p:cNvSpPr/>
            <p:nvPr/>
          </p:nvSpPr>
          <p:spPr>
            <a:xfrm>
              <a:off x="1683715" y="93482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60335" y="93482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72019" y="93482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1060335" y="2667000"/>
            <a:ext cx="15196185" cy="7493000"/>
          </a:xfrm>
          <a:custGeom>
            <a:avLst/>
            <a:gdLst/>
            <a:ahLst/>
            <a:cxnLst/>
            <a:rect l="l" t="t" r="r" b="b"/>
            <a:pathLst>
              <a:path w="15196185" h="7493000">
                <a:moveTo>
                  <a:pt x="15195677" y="0"/>
                </a:moveTo>
                <a:lnTo>
                  <a:pt x="558800" y="0"/>
                </a:lnTo>
                <a:lnTo>
                  <a:pt x="0" y="558800"/>
                </a:lnTo>
                <a:lnTo>
                  <a:pt x="0" y="7493000"/>
                </a:lnTo>
                <a:lnTo>
                  <a:pt x="15195677" y="7493000"/>
                </a:lnTo>
                <a:lnTo>
                  <a:pt x="15195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Group 64"/>
          <p:cNvGrpSpPr/>
          <p:nvPr/>
        </p:nvGrpSpPr>
        <p:grpSpPr>
          <a:xfrm>
            <a:off x="1720850" y="3421926"/>
            <a:ext cx="12553950" cy="6344374"/>
            <a:chOff x="1720850" y="3421926"/>
            <a:chExt cx="12553950" cy="6344374"/>
          </a:xfrm>
        </p:grpSpPr>
        <p:sp>
          <p:nvSpPr>
            <p:cNvPr id="40" name="object 40"/>
            <p:cNvSpPr/>
            <p:nvPr/>
          </p:nvSpPr>
          <p:spPr>
            <a:xfrm>
              <a:off x="12791440" y="3421926"/>
              <a:ext cx="1188796" cy="952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84350" y="3429520"/>
              <a:ext cx="1651012" cy="9372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915487" y="3539121"/>
              <a:ext cx="1778000" cy="7181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34198" y="3555872"/>
              <a:ext cx="1778000" cy="6846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2150" y="3542563"/>
              <a:ext cx="2228735" cy="7112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496800" y="4811496"/>
              <a:ext cx="1778000" cy="6223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720850" y="4843259"/>
              <a:ext cx="1777987" cy="5588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915487" y="4703394"/>
              <a:ext cx="1778000" cy="8385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461198" y="4673396"/>
              <a:ext cx="1524000" cy="8985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561713" y="4646396"/>
              <a:ext cx="1709623" cy="9525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693116" y="5906985"/>
              <a:ext cx="1385379" cy="952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20850" y="5945314"/>
              <a:ext cx="1777987" cy="8758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915499" y="6103835"/>
              <a:ext cx="1778000" cy="5588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334198" y="6163855"/>
              <a:ext cx="1778000" cy="43874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89995" y="5870879"/>
              <a:ext cx="1253058" cy="102471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2496800" y="7327862"/>
              <a:ext cx="1778000" cy="8758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71026" y="7167574"/>
              <a:ext cx="877658" cy="119644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35475" y="7289545"/>
              <a:ext cx="1338046" cy="9525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34198" y="7364031"/>
              <a:ext cx="1778000" cy="80352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337050" y="7566076"/>
              <a:ext cx="2158949" cy="39944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790700" y="8934462"/>
              <a:ext cx="1638300" cy="53338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915487" y="8751887"/>
              <a:ext cx="1778000" cy="8985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23352" y="8636000"/>
              <a:ext cx="999680" cy="113030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527524" y="8811399"/>
              <a:ext cx="1777987" cy="77951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6" name="Picture 65" descr="logo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47635" y="1678137"/>
            <a:ext cx="5871845" cy="3488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A RBF é uma empresa de negócios com  visão, atuação e rede de relacionamentos  global, com o objetivo principal de levar  excelência a todos os trabalhos realizados,  com soluções inovadoras, englobando</a:t>
            </a:r>
            <a:endParaRPr sz="2800" dirty="0">
              <a:latin typeface="Kiro" pitchFamily="34" charset="0"/>
              <a:cs typeface="Kiro Extra Light"/>
            </a:endParaRPr>
          </a:p>
          <a:p>
            <a:pPr marL="12700" marR="784860">
              <a:lnSpc>
                <a:spcPts val="3400"/>
              </a:lnSpc>
              <a:spcBef>
                <a:spcPts val="120"/>
              </a:spcBef>
            </a:pPr>
            <a:r>
              <a:rPr sz="2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os aspectos financeiros, econômicos,  mercadológicos e estratégicos em  operações de finanças corporativas.</a:t>
            </a:r>
            <a:endParaRPr sz="2800" dirty="0">
              <a:latin typeface="Kiro" pitchFamily="34" charset="0"/>
              <a:cs typeface="Kiro Extra Ligh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Picture 38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7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8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8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47635" y="1821903"/>
            <a:ext cx="5790565" cy="1987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7414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Atuar no dia a dia  do seu negócio até</a:t>
            </a:r>
          </a:p>
          <a:p>
            <a:pPr marL="12700">
              <a:lnSpc>
                <a:spcPts val="5120"/>
              </a:lnSpc>
            </a:pPr>
            <a:r>
              <a:rPr dirty="0">
                <a:latin typeface="Kiro" pitchFamily="34" charset="0"/>
                <a:cs typeface="Kiro Extra Light"/>
              </a:rPr>
              <a:t>chegarmos à excelência.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47635" y="3975417"/>
            <a:ext cx="57905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Esse </a:t>
            </a:r>
            <a:r>
              <a:rPr sz="48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é</a:t>
            </a:r>
            <a:r>
              <a:rPr lang="x-none" sz="48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 </a:t>
            </a:r>
            <a:r>
              <a:rPr sz="48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o</a:t>
            </a:r>
            <a:r>
              <a:rPr lang="x-none" sz="4800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 </a:t>
            </a:r>
            <a:r>
              <a:rPr sz="4800" i="1" dirty="0" smtClean="0">
                <a:solidFill>
                  <a:srgbClr val="FFFFFF"/>
                </a:solidFill>
                <a:latin typeface="Kiro" pitchFamily="34" charset="0"/>
                <a:cs typeface="Kiro Extra Light"/>
              </a:rPr>
              <a:t>Nosso </a:t>
            </a:r>
            <a:r>
              <a:rPr sz="4800" i="1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Objetivo.</a:t>
            </a:r>
            <a:endParaRPr sz="4800" i="1" dirty="0">
              <a:latin typeface="Kiro" pitchFamily="34" charset="0"/>
              <a:cs typeface="Kiro Extra Ligh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553450" y="4735296"/>
            <a:ext cx="7702550" cy="4598670"/>
            <a:chOff x="8553450" y="4735296"/>
            <a:chExt cx="7702550" cy="4598670"/>
          </a:xfrm>
        </p:grpSpPr>
        <p:sp>
          <p:nvSpPr>
            <p:cNvPr id="9" name="object 9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8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182100" y="6326885"/>
              <a:ext cx="5539105" cy="1797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28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A RBF difere-se na estruturação de soluções  corporativas otimizando processos, agregando  valor institucional aos negócios de seus  clientes, por meio da redução de custos ou por  aumento da produtividade.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77722"/>
            <a:ext cx="16256000" cy="5382895"/>
          </a:xfrm>
          <a:custGeom>
            <a:avLst/>
            <a:gdLst/>
            <a:ahLst/>
            <a:cxnLst/>
            <a:rect l="l" t="t" r="r" b="b"/>
            <a:pathLst>
              <a:path w="16256000" h="5382895">
                <a:moveTo>
                  <a:pt x="16256000" y="0"/>
                </a:moveTo>
                <a:lnTo>
                  <a:pt x="0" y="2733963"/>
                </a:lnTo>
                <a:lnTo>
                  <a:pt x="0" y="5382277"/>
                </a:lnTo>
                <a:lnTo>
                  <a:pt x="16256000" y="5382277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5823" y="5303215"/>
            <a:ext cx="11060430" cy="4222750"/>
          </a:xfrm>
          <a:custGeom>
            <a:avLst/>
            <a:gdLst/>
            <a:ahLst/>
            <a:cxnLst/>
            <a:rect l="l" t="t" r="r" b="b"/>
            <a:pathLst>
              <a:path w="11060430" h="4222750">
                <a:moveTo>
                  <a:pt x="11060176" y="0"/>
                </a:moveTo>
                <a:lnTo>
                  <a:pt x="0" y="1892972"/>
                </a:lnTo>
                <a:lnTo>
                  <a:pt x="0" y="4222254"/>
                </a:lnTo>
                <a:lnTo>
                  <a:pt x="11060176" y="2362134"/>
                </a:lnTo>
                <a:lnTo>
                  <a:pt x="110601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28000" y="0"/>
            <a:ext cx="8128000" cy="6093460"/>
          </a:xfrm>
          <a:custGeom>
            <a:avLst/>
            <a:gdLst/>
            <a:ahLst/>
            <a:cxnLst/>
            <a:rect l="l" t="t" r="r" b="b"/>
            <a:pathLst>
              <a:path w="8128000" h="6093460">
                <a:moveTo>
                  <a:pt x="8128000" y="0"/>
                </a:moveTo>
                <a:lnTo>
                  <a:pt x="0" y="0"/>
                </a:lnTo>
                <a:lnTo>
                  <a:pt x="0" y="6093294"/>
                </a:lnTo>
                <a:lnTo>
                  <a:pt x="8128000" y="4726312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4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0"/>
            <a:ext cx="8128000" cy="7460615"/>
          </a:xfrm>
          <a:custGeom>
            <a:avLst/>
            <a:gdLst/>
            <a:ahLst/>
            <a:cxnLst/>
            <a:rect l="l" t="t" r="r" b="b"/>
            <a:pathLst>
              <a:path w="8128000" h="7460615">
                <a:moveTo>
                  <a:pt x="8128000" y="0"/>
                </a:moveTo>
                <a:lnTo>
                  <a:pt x="0" y="0"/>
                </a:lnTo>
                <a:lnTo>
                  <a:pt x="0" y="7460276"/>
                </a:lnTo>
                <a:lnTo>
                  <a:pt x="8128000" y="6093294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Group 55"/>
          <p:cNvGrpSpPr/>
          <p:nvPr/>
        </p:nvGrpSpPr>
        <p:grpSpPr>
          <a:xfrm>
            <a:off x="1047635" y="1230541"/>
            <a:ext cx="6623166" cy="3245443"/>
            <a:chOff x="1047635" y="1230541"/>
            <a:chExt cx="6623166" cy="3245443"/>
          </a:xfrm>
        </p:grpSpPr>
        <p:sp>
          <p:nvSpPr>
            <p:cNvPr id="49" name="object 49"/>
            <p:cNvSpPr txBox="1"/>
            <p:nvPr/>
          </p:nvSpPr>
          <p:spPr>
            <a:xfrm>
              <a:off x="1047635" y="1230541"/>
              <a:ext cx="6470765" cy="4001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pt-BR" sz="26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RBF GESTÃO EMPRESARIAL E NEGOCIOS LTDA</a:t>
              </a:r>
              <a:endParaRPr lang="pt-BR" sz="2600" dirty="0">
                <a:latin typeface="Kiro" pitchFamily="34" charset="0"/>
                <a:cs typeface="Kiro Extra Light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1047635" y="2033191"/>
              <a:ext cx="6273165" cy="16500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2600"/>
                </a:lnSpc>
              </a:pPr>
              <a:r>
                <a:rPr lang="pt-BR" sz="26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SHCGN 708/709 NORTE. BLOCO A, ENTRADA 9,  1º ANDAR CEP 70741–610 BRASÍLIA/DF</a:t>
              </a:r>
              <a:endParaRPr lang="pt-BR" sz="2600" dirty="0" smtClean="0">
                <a:latin typeface="Kiro" pitchFamily="34" charset="0"/>
                <a:cs typeface="Kiro Extra Light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26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(</a:t>
              </a: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61) 3962 2983</a:t>
              </a:r>
              <a:endParaRPr sz="2600" dirty="0">
                <a:latin typeface="Kiro" pitchFamily="34" charset="0"/>
                <a:cs typeface="Kiro Extra Light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(61) 8401 7391</a:t>
              </a:r>
              <a:endParaRPr sz="2600" dirty="0">
                <a:latin typeface="Kiro" pitchFamily="34" charset="0"/>
                <a:cs typeface="Kiro Extra Light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1048297" y="4075874"/>
              <a:ext cx="6622504" cy="4001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2"/>
                </a:rPr>
                <a:t>CONTATO</a:t>
              </a:r>
              <a:r>
                <a:rPr sz="3900" baseline="1068" dirty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2"/>
                </a:rPr>
                <a:t>@</a:t>
              </a:r>
              <a:r>
                <a:rPr sz="26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2"/>
                </a:rPr>
                <a:t>RBFGESTAOEMPRESARIAL.COM.BR</a:t>
              </a:r>
              <a:endParaRPr sz="26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692426" y="1231201"/>
            <a:ext cx="6674574" cy="3655442"/>
            <a:chOff x="8692426" y="1231201"/>
            <a:chExt cx="6674574" cy="3655442"/>
          </a:xfrm>
        </p:grpSpPr>
        <p:sp>
          <p:nvSpPr>
            <p:cNvPr id="51" name="object 51"/>
            <p:cNvSpPr txBox="1"/>
            <p:nvPr/>
          </p:nvSpPr>
          <p:spPr>
            <a:xfrm>
              <a:off x="8692426" y="1231201"/>
              <a:ext cx="6674574" cy="4001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tr-TR" sz="26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RBF CONTABILIDADE E ADMINISTRAÇÃO LTDA</a:t>
              </a:r>
              <a:endParaRPr lang="tr-TR" sz="2600" dirty="0">
                <a:latin typeface="Kiro" pitchFamily="34" charset="0"/>
                <a:cs typeface="Kiro Extra Light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8692426" y="2033851"/>
              <a:ext cx="4115435" cy="206300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2600"/>
                </a:lnSpc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QUADRA 04, LOTE 03, SALA 03  SEE SOBRADINhO/DF</a:t>
              </a:r>
              <a:endParaRPr sz="2600" dirty="0">
                <a:latin typeface="Kiro" pitchFamily="34" charset="0"/>
                <a:cs typeface="Kiro Extra Light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(61) 3055 5555</a:t>
              </a:r>
              <a:endParaRPr sz="2600" dirty="0">
                <a:latin typeface="Kiro" pitchFamily="34" charset="0"/>
                <a:cs typeface="Kiro Extra Light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(61) 3387 2499</a:t>
              </a:r>
              <a:endParaRPr sz="2600" dirty="0">
                <a:latin typeface="Kiro" pitchFamily="34" charset="0"/>
                <a:cs typeface="Kiro Extra Light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26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(61) 9987 9779</a:t>
              </a:r>
              <a:endParaRPr sz="2600" dirty="0">
                <a:latin typeface="Kiro" pitchFamily="34" charset="0"/>
                <a:cs typeface="Kiro Extra Ligh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737600" y="4394200"/>
              <a:ext cx="54356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85"/>
                </a:spcBef>
              </a:pPr>
              <a:r>
                <a:rPr lang="tr-TR" sz="26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3"/>
                </a:rPr>
                <a:t>CONTATO</a:t>
              </a:r>
              <a:r>
                <a:rPr lang="tr-TR" sz="2600" baseline="1068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3"/>
                </a:rPr>
                <a:t>@</a:t>
              </a:r>
              <a:r>
                <a:rPr lang="tr-TR" sz="26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  <a:hlinkClick r:id="rId3"/>
                </a:rPr>
                <a:t>RBFCONTABIL.COM.BR</a:t>
              </a:r>
              <a:endParaRPr lang="tr-TR" sz="26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59" name="Picture 58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7518400"/>
            <a:ext cx="4516628" cy="1143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8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647" y="5021945"/>
            <a:ext cx="15397480" cy="5138420"/>
          </a:xfrm>
          <a:custGeom>
            <a:avLst/>
            <a:gdLst/>
            <a:ahLst/>
            <a:cxnLst/>
            <a:rect l="l" t="t" r="r" b="b"/>
            <a:pathLst>
              <a:path w="15397480" h="5138420">
                <a:moveTo>
                  <a:pt x="15397353" y="0"/>
                </a:moveTo>
                <a:lnTo>
                  <a:pt x="0" y="2602728"/>
                </a:lnTo>
                <a:lnTo>
                  <a:pt x="0" y="5138054"/>
                </a:lnTo>
                <a:lnTo>
                  <a:pt x="1850388" y="5138054"/>
                </a:lnTo>
                <a:lnTo>
                  <a:pt x="15397353" y="2888344"/>
                </a:lnTo>
                <a:lnTo>
                  <a:pt x="1539735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47635" y="1821903"/>
            <a:ext cx="4967605" cy="1345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Conheça nossa  trajetória de sucesso</a:t>
            </a:r>
          </a:p>
        </p:txBody>
      </p:sp>
      <p:sp>
        <p:nvSpPr>
          <p:cNvPr id="16" name="object 16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Group 58"/>
          <p:cNvGrpSpPr/>
          <p:nvPr/>
        </p:nvGrpSpPr>
        <p:grpSpPr>
          <a:xfrm>
            <a:off x="1140970" y="5256008"/>
            <a:ext cx="1422400" cy="3912961"/>
            <a:chOff x="1140970" y="5256008"/>
            <a:chExt cx="1422400" cy="3912961"/>
          </a:xfrm>
        </p:grpSpPr>
        <p:sp>
          <p:nvSpPr>
            <p:cNvPr id="10" name="object 10"/>
            <p:cNvSpPr txBox="1"/>
            <p:nvPr/>
          </p:nvSpPr>
          <p:spPr>
            <a:xfrm rot="21060000">
              <a:off x="1431413" y="5256008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2005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833981" y="5595569"/>
              <a:ext cx="0" cy="2152650"/>
            </a:xfrm>
            <a:custGeom>
              <a:avLst/>
              <a:gdLst/>
              <a:ahLst/>
              <a:cxnLst/>
              <a:rect l="l" t="t" r="r" b="b"/>
              <a:pathLst>
                <a:path h="2152650">
                  <a:moveTo>
                    <a:pt x="0" y="0"/>
                  </a:moveTo>
                  <a:lnTo>
                    <a:pt x="0" y="2152370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1140970" y="7941136"/>
              <a:ext cx="1422400" cy="12278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104775" algn="ctr">
                <a:lnSpc>
                  <a:spcPct val="1052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Fundação da  RBF Gestão  Empresarial e  Negócios Ltda.</a:t>
              </a:r>
              <a:endParaRPr sz="19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757036" y="4397828"/>
            <a:ext cx="2264410" cy="3997293"/>
            <a:chOff x="5757036" y="4397828"/>
            <a:chExt cx="2264410" cy="3997293"/>
          </a:xfrm>
        </p:grpSpPr>
        <p:sp>
          <p:nvSpPr>
            <p:cNvPr id="12" name="object 12"/>
            <p:cNvSpPr txBox="1"/>
            <p:nvPr/>
          </p:nvSpPr>
          <p:spPr>
            <a:xfrm rot="21060000">
              <a:off x="6475489" y="4397828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2011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871131" y="4745354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0"/>
                  </a:moveTo>
                  <a:lnTo>
                    <a:pt x="0" y="2128723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757036" y="7167288"/>
              <a:ext cx="2264410" cy="12278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52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Especialização em  contratação de  operações de crédito de  curto e longo prazos.</a:t>
              </a:r>
              <a:endParaRPr sz="190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881524" y="3539646"/>
            <a:ext cx="1996439" cy="3793046"/>
            <a:chOff x="10881524" y="3539646"/>
            <a:chExt cx="1996439" cy="3793046"/>
          </a:xfrm>
        </p:grpSpPr>
        <p:sp>
          <p:nvSpPr>
            <p:cNvPr id="14" name="object 14"/>
            <p:cNvSpPr txBox="1"/>
            <p:nvPr/>
          </p:nvSpPr>
          <p:spPr>
            <a:xfrm rot="21060000">
              <a:off x="11519565" y="3539646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2015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2229" y="3878643"/>
              <a:ext cx="0" cy="2019300"/>
            </a:xfrm>
            <a:custGeom>
              <a:avLst/>
              <a:gdLst/>
              <a:ahLst/>
              <a:cxnLst/>
              <a:rect l="l" t="t" r="r" b="b"/>
              <a:pathLst>
                <a:path h="2019300">
                  <a:moveTo>
                    <a:pt x="0" y="0"/>
                  </a:moveTo>
                  <a:lnTo>
                    <a:pt x="0" y="2019033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10881524" y="6104602"/>
              <a:ext cx="1996439" cy="12280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52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Ampliação do escopo  de atuação  AUDITORIA E DUE  DILIGENCE.</a:t>
              </a:r>
              <a:endParaRPr sz="190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05048" y="4826918"/>
            <a:ext cx="2291715" cy="4646892"/>
            <a:chOff x="3205048" y="4826918"/>
            <a:chExt cx="2291715" cy="4646892"/>
          </a:xfrm>
        </p:grpSpPr>
        <p:sp>
          <p:nvSpPr>
            <p:cNvPr id="11" name="object 11"/>
            <p:cNvSpPr txBox="1"/>
            <p:nvPr/>
          </p:nvSpPr>
          <p:spPr>
            <a:xfrm rot="21060000">
              <a:off x="3953451" y="4826918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2010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368787" y="5143411"/>
              <a:ext cx="0" cy="2152650"/>
            </a:xfrm>
            <a:custGeom>
              <a:avLst/>
              <a:gdLst/>
              <a:ahLst/>
              <a:cxnLst/>
              <a:rect l="l" t="t" r="r" b="b"/>
              <a:pathLst>
                <a:path h="2152650">
                  <a:moveTo>
                    <a:pt x="0" y="0"/>
                  </a:moveTo>
                  <a:lnTo>
                    <a:pt x="0" y="2152370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3205048" y="7629087"/>
              <a:ext cx="2291715" cy="184472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1053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Especialização em  gestão de empresas  com dificuldades  financeiras operacionais  com objetivo de reduzir  custos e despesas.</a:t>
              </a:r>
              <a:endParaRPr sz="19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448014" y="3968737"/>
            <a:ext cx="1931035" cy="4131032"/>
            <a:chOff x="8448014" y="3968737"/>
            <a:chExt cx="1931035" cy="4131032"/>
          </a:xfrm>
        </p:grpSpPr>
        <p:sp>
          <p:nvSpPr>
            <p:cNvPr id="13" name="object 13"/>
            <p:cNvSpPr txBox="1"/>
            <p:nvPr/>
          </p:nvSpPr>
          <p:spPr>
            <a:xfrm rot="21060000">
              <a:off x="8997527" y="3968737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2014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413316" y="4306252"/>
              <a:ext cx="0" cy="2019300"/>
            </a:xfrm>
            <a:custGeom>
              <a:avLst/>
              <a:gdLst/>
              <a:ahLst/>
              <a:cxnLst/>
              <a:rect l="l" t="t" r="r" b="b"/>
              <a:pathLst>
                <a:path h="2019300">
                  <a:moveTo>
                    <a:pt x="0" y="0"/>
                  </a:moveTo>
                  <a:lnTo>
                    <a:pt x="0" y="2019033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8448014" y="6561625"/>
              <a:ext cx="1931035" cy="15381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52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Ampliação do  escopo de atuação –  Serviços Contábeis  especializados</a:t>
              </a:r>
              <a:endParaRPr sz="1900">
                <a:latin typeface="Kiro" pitchFamily="34" charset="0"/>
                <a:cs typeface="Kiro Extra Light"/>
              </a:endParaRPr>
            </a:p>
            <a:p>
              <a:pPr algn="ctr">
                <a:lnSpc>
                  <a:spcPct val="100000"/>
                </a:lnSpc>
                <a:spcBef>
                  <a:spcPts val="120"/>
                </a:spcBef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RBF CONTABIL.</a:t>
              </a:r>
              <a:endParaRPr sz="190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3335254" y="3110556"/>
            <a:ext cx="2220595" cy="3971035"/>
            <a:chOff x="13335254" y="3110556"/>
            <a:chExt cx="2220595" cy="3971035"/>
          </a:xfrm>
        </p:grpSpPr>
        <p:sp>
          <p:nvSpPr>
            <p:cNvPr id="15" name="object 15"/>
            <p:cNvSpPr txBox="1"/>
            <p:nvPr/>
          </p:nvSpPr>
          <p:spPr>
            <a:xfrm rot="21060000">
              <a:off x="14041604" y="3110556"/>
              <a:ext cx="799813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35"/>
                </a:lnSpc>
              </a:pPr>
              <a:r>
                <a:rPr sz="2600" i="1" spc="-15" dirty="0">
                  <a:solidFill>
                    <a:srgbClr val="FFFFFF"/>
                  </a:solidFill>
                  <a:latin typeface="Kiro" pitchFamily="34" charset="0"/>
                  <a:cs typeface="Kiro Extra Bold"/>
                </a:rPr>
                <a:t>2016</a:t>
              </a:r>
              <a:endParaRPr sz="2600" i="1" dirty="0">
                <a:latin typeface="Kiro" pitchFamily="34" charset="0"/>
                <a:cs typeface="Kiro Extra Bold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4432534" y="3410496"/>
              <a:ext cx="0" cy="2019300"/>
            </a:xfrm>
            <a:custGeom>
              <a:avLst/>
              <a:gdLst/>
              <a:ahLst/>
              <a:cxnLst/>
              <a:rect l="l" t="t" r="r" b="b"/>
              <a:pathLst>
                <a:path h="2019300">
                  <a:moveTo>
                    <a:pt x="0" y="0"/>
                  </a:moveTo>
                  <a:lnTo>
                    <a:pt x="0" y="2019033"/>
                  </a:lnTo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13335254" y="5852637"/>
              <a:ext cx="2220595" cy="12289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5300"/>
                </a:lnSpc>
              </a:pPr>
              <a:r>
                <a:rPr sz="1900" dirty="0">
                  <a:solidFill>
                    <a:srgbClr val="005AAA"/>
                  </a:solidFill>
                  <a:latin typeface="Kiro" pitchFamily="34" charset="0"/>
                  <a:cs typeface="Kiro Extra Light"/>
                </a:rPr>
                <a:t>Ampliação do escopo  de atuação – Serviços  jurídicos especializados  RBF JURIDICO.</a:t>
              </a:r>
              <a:endParaRPr sz="190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65" name="Picture 64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4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000" y="4403374"/>
            <a:ext cx="15621000" cy="5504180"/>
          </a:xfrm>
          <a:custGeom>
            <a:avLst/>
            <a:gdLst/>
            <a:ahLst/>
            <a:cxnLst/>
            <a:rect l="l" t="t" r="r" b="b"/>
            <a:pathLst>
              <a:path w="15621000" h="5504180">
                <a:moveTo>
                  <a:pt x="15620999" y="0"/>
                </a:moveTo>
                <a:lnTo>
                  <a:pt x="0" y="2673573"/>
                </a:lnTo>
                <a:lnTo>
                  <a:pt x="0" y="5504111"/>
                </a:lnTo>
                <a:lnTo>
                  <a:pt x="15620999" y="2876944"/>
                </a:lnTo>
                <a:lnTo>
                  <a:pt x="15620999" y="0"/>
                </a:lnTo>
                <a:close/>
              </a:path>
            </a:pathLst>
          </a:custGeom>
          <a:solidFill>
            <a:srgbClr val="FFFFFF">
              <a:alpha val="7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850301" y="4191076"/>
            <a:ext cx="1137234" cy="1254747"/>
            <a:chOff x="1850301" y="4191076"/>
            <a:chExt cx="1137234" cy="1254747"/>
          </a:xfrm>
        </p:grpSpPr>
        <p:sp>
          <p:nvSpPr>
            <p:cNvPr id="9" name="object 9"/>
            <p:cNvSpPr/>
            <p:nvPr/>
          </p:nvSpPr>
          <p:spPr>
            <a:xfrm>
              <a:off x="2202281" y="5250179"/>
              <a:ext cx="375285" cy="75565"/>
            </a:xfrm>
            <a:custGeom>
              <a:avLst/>
              <a:gdLst/>
              <a:ahLst/>
              <a:cxnLst/>
              <a:rect l="l" t="t" r="r" b="b"/>
              <a:pathLst>
                <a:path w="375285" h="75564">
                  <a:moveTo>
                    <a:pt x="337223" y="0"/>
                  </a:moveTo>
                  <a:lnTo>
                    <a:pt x="37464" y="0"/>
                  </a:lnTo>
                  <a:lnTo>
                    <a:pt x="22888" y="2946"/>
                  </a:lnTo>
                  <a:lnTo>
                    <a:pt x="10979" y="10979"/>
                  </a:lnTo>
                  <a:lnTo>
                    <a:pt x="2946" y="22888"/>
                  </a:lnTo>
                  <a:lnTo>
                    <a:pt x="0" y="37465"/>
                  </a:lnTo>
                  <a:lnTo>
                    <a:pt x="2946" y="52059"/>
                  </a:lnTo>
                  <a:lnTo>
                    <a:pt x="10979" y="63971"/>
                  </a:lnTo>
                  <a:lnTo>
                    <a:pt x="22888" y="71999"/>
                  </a:lnTo>
                  <a:lnTo>
                    <a:pt x="37464" y="74942"/>
                  </a:lnTo>
                  <a:lnTo>
                    <a:pt x="337223" y="74942"/>
                  </a:lnTo>
                  <a:lnTo>
                    <a:pt x="351812" y="71999"/>
                  </a:lnTo>
                  <a:lnTo>
                    <a:pt x="363724" y="63971"/>
                  </a:lnTo>
                  <a:lnTo>
                    <a:pt x="371755" y="52059"/>
                  </a:lnTo>
                  <a:lnTo>
                    <a:pt x="374700" y="37465"/>
                  </a:lnTo>
                  <a:lnTo>
                    <a:pt x="371755" y="22888"/>
                  </a:lnTo>
                  <a:lnTo>
                    <a:pt x="363724" y="10979"/>
                  </a:lnTo>
                  <a:lnTo>
                    <a:pt x="351812" y="2946"/>
                  </a:lnTo>
                  <a:lnTo>
                    <a:pt x="337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02281" y="5130482"/>
              <a:ext cx="375285" cy="74930"/>
            </a:xfrm>
            <a:custGeom>
              <a:avLst/>
              <a:gdLst/>
              <a:ahLst/>
              <a:cxnLst/>
              <a:rect l="l" t="t" r="r" b="b"/>
              <a:pathLst>
                <a:path w="375285" h="74929">
                  <a:moveTo>
                    <a:pt x="337223" y="0"/>
                  </a:moveTo>
                  <a:lnTo>
                    <a:pt x="37464" y="0"/>
                  </a:lnTo>
                  <a:lnTo>
                    <a:pt x="22888" y="2944"/>
                  </a:lnTo>
                  <a:lnTo>
                    <a:pt x="10979" y="10974"/>
                  </a:lnTo>
                  <a:lnTo>
                    <a:pt x="2946" y="22883"/>
                  </a:lnTo>
                  <a:lnTo>
                    <a:pt x="0" y="37465"/>
                  </a:lnTo>
                  <a:lnTo>
                    <a:pt x="2946" y="52057"/>
                  </a:lnTo>
                  <a:lnTo>
                    <a:pt x="10979" y="63965"/>
                  </a:lnTo>
                  <a:lnTo>
                    <a:pt x="22888" y="71988"/>
                  </a:lnTo>
                  <a:lnTo>
                    <a:pt x="37464" y="74930"/>
                  </a:lnTo>
                  <a:lnTo>
                    <a:pt x="337223" y="74930"/>
                  </a:lnTo>
                  <a:lnTo>
                    <a:pt x="351812" y="71988"/>
                  </a:lnTo>
                  <a:lnTo>
                    <a:pt x="363724" y="63965"/>
                  </a:lnTo>
                  <a:lnTo>
                    <a:pt x="371755" y="52057"/>
                  </a:lnTo>
                  <a:lnTo>
                    <a:pt x="374700" y="37465"/>
                  </a:lnTo>
                  <a:lnTo>
                    <a:pt x="371755" y="22883"/>
                  </a:lnTo>
                  <a:lnTo>
                    <a:pt x="363724" y="10974"/>
                  </a:lnTo>
                  <a:lnTo>
                    <a:pt x="351812" y="2944"/>
                  </a:lnTo>
                  <a:lnTo>
                    <a:pt x="337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68702" y="5370893"/>
              <a:ext cx="241935" cy="74930"/>
            </a:xfrm>
            <a:custGeom>
              <a:avLst/>
              <a:gdLst/>
              <a:ahLst/>
              <a:cxnLst/>
              <a:rect l="l" t="t" r="r" b="b"/>
              <a:pathLst>
                <a:path w="241935" h="74929">
                  <a:moveTo>
                    <a:pt x="240195" y="0"/>
                  </a:moveTo>
                  <a:lnTo>
                    <a:pt x="1638" y="0"/>
                  </a:lnTo>
                  <a:lnTo>
                    <a:pt x="0" y="3962"/>
                  </a:lnTo>
                  <a:lnTo>
                    <a:pt x="66979" y="70954"/>
                  </a:lnTo>
                  <a:lnTo>
                    <a:pt x="76580" y="74930"/>
                  </a:lnTo>
                  <a:lnTo>
                    <a:pt x="165252" y="74930"/>
                  </a:lnTo>
                  <a:lnTo>
                    <a:pt x="174853" y="70954"/>
                  </a:lnTo>
                  <a:lnTo>
                    <a:pt x="241846" y="3962"/>
                  </a:lnTo>
                  <a:lnTo>
                    <a:pt x="240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50301" y="4198086"/>
              <a:ext cx="840740" cy="850900"/>
            </a:xfrm>
            <a:custGeom>
              <a:avLst/>
              <a:gdLst/>
              <a:ahLst/>
              <a:cxnLst/>
              <a:rect l="l" t="t" r="r" b="b"/>
              <a:pathLst>
                <a:path w="840739" h="850900">
                  <a:moveTo>
                    <a:pt x="229235" y="587044"/>
                  </a:moveTo>
                  <a:lnTo>
                    <a:pt x="1320" y="749033"/>
                  </a:lnTo>
                  <a:lnTo>
                    <a:pt x="0" y="756856"/>
                  </a:lnTo>
                  <a:lnTo>
                    <a:pt x="65951" y="849426"/>
                  </a:lnTo>
                  <a:lnTo>
                    <a:pt x="73787" y="850747"/>
                  </a:lnTo>
                  <a:lnTo>
                    <a:pt x="294170" y="694156"/>
                  </a:lnTo>
                  <a:lnTo>
                    <a:pt x="279315" y="668622"/>
                  </a:lnTo>
                  <a:lnTo>
                    <a:pt x="263994" y="643334"/>
                  </a:lnTo>
                  <a:lnTo>
                    <a:pt x="248607" y="618307"/>
                  </a:lnTo>
                  <a:lnTo>
                    <a:pt x="233553" y="593559"/>
                  </a:lnTo>
                  <a:lnTo>
                    <a:pt x="232041" y="591439"/>
                  </a:lnTo>
                  <a:lnTo>
                    <a:pt x="230720" y="589203"/>
                  </a:lnTo>
                  <a:lnTo>
                    <a:pt x="229235" y="587044"/>
                  </a:lnTo>
                  <a:close/>
                </a:path>
                <a:path w="840739" h="850900">
                  <a:moveTo>
                    <a:pt x="539318" y="0"/>
                  </a:moveTo>
                  <a:lnTo>
                    <a:pt x="492210" y="2926"/>
                  </a:lnTo>
                  <a:lnTo>
                    <a:pt x="446846" y="11470"/>
                  </a:lnTo>
                  <a:lnTo>
                    <a:pt x="403579" y="25280"/>
                  </a:lnTo>
                  <a:lnTo>
                    <a:pt x="362761" y="44004"/>
                  </a:lnTo>
                  <a:lnTo>
                    <a:pt x="324744" y="67290"/>
                  </a:lnTo>
                  <a:lnTo>
                    <a:pt x="289880" y="94787"/>
                  </a:lnTo>
                  <a:lnTo>
                    <a:pt x="258521" y="126141"/>
                  </a:lnTo>
                  <a:lnTo>
                    <a:pt x="231020" y="161003"/>
                  </a:lnTo>
                  <a:lnTo>
                    <a:pt x="207730" y="199019"/>
                  </a:lnTo>
                  <a:lnTo>
                    <a:pt x="189002" y="239837"/>
                  </a:lnTo>
                  <a:lnTo>
                    <a:pt x="175189" y="283106"/>
                  </a:lnTo>
                  <a:lnTo>
                    <a:pt x="166642" y="328474"/>
                  </a:lnTo>
                  <a:lnTo>
                    <a:pt x="163715" y="375589"/>
                  </a:lnTo>
                  <a:lnTo>
                    <a:pt x="168161" y="433277"/>
                  </a:lnTo>
                  <a:lnTo>
                    <a:pt x="181030" y="488161"/>
                  </a:lnTo>
                  <a:lnTo>
                    <a:pt x="201622" y="539622"/>
                  </a:lnTo>
                  <a:lnTo>
                    <a:pt x="229235" y="587044"/>
                  </a:lnTo>
                  <a:lnTo>
                    <a:pt x="840676" y="151409"/>
                  </a:lnTo>
                  <a:lnTo>
                    <a:pt x="808900" y="114090"/>
                  </a:lnTo>
                  <a:lnTo>
                    <a:pt x="772575" y="81209"/>
                  </a:lnTo>
                  <a:lnTo>
                    <a:pt x="732175" y="53241"/>
                  </a:lnTo>
                  <a:lnTo>
                    <a:pt x="688174" y="30661"/>
                  </a:lnTo>
                  <a:lnTo>
                    <a:pt x="641048" y="13943"/>
                  </a:lnTo>
                  <a:lnTo>
                    <a:pt x="591271" y="3565"/>
                  </a:lnTo>
                  <a:lnTo>
                    <a:pt x="539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44483" y="4462005"/>
              <a:ext cx="621030" cy="622935"/>
            </a:xfrm>
            <a:custGeom>
              <a:avLst/>
              <a:gdLst/>
              <a:ahLst/>
              <a:cxnLst/>
              <a:rect l="l" t="t" r="r" b="b"/>
              <a:pathLst>
                <a:path w="621030" h="622935">
                  <a:moveTo>
                    <a:pt x="603859" y="0"/>
                  </a:moveTo>
                  <a:lnTo>
                    <a:pt x="0" y="430237"/>
                  </a:lnTo>
                  <a:lnTo>
                    <a:pt x="22309" y="472574"/>
                  </a:lnTo>
                  <a:lnTo>
                    <a:pt x="40552" y="515496"/>
                  </a:lnTo>
                  <a:lnTo>
                    <a:pt x="52969" y="558946"/>
                  </a:lnTo>
                  <a:lnTo>
                    <a:pt x="57797" y="602868"/>
                  </a:lnTo>
                  <a:lnTo>
                    <a:pt x="57797" y="617296"/>
                  </a:lnTo>
                  <a:lnTo>
                    <a:pt x="63411" y="622909"/>
                  </a:lnTo>
                  <a:lnTo>
                    <a:pt x="426872" y="622909"/>
                  </a:lnTo>
                  <a:lnTo>
                    <a:pt x="432485" y="617296"/>
                  </a:lnTo>
                  <a:lnTo>
                    <a:pt x="432549" y="604977"/>
                  </a:lnTo>
                  <a:lnTo>
                    <a:pt x="438055" y="554937"/>
                  </a:lnTo>
                  <a:lnTo>
                    <a:pt x="452913" y="506202"/>
                  </a:lnTo>
                  <a:lnTo>
                    <a:pt x="474632" y="458679"/>
                  </a:lnTo>
                  <a:lnTo>
                    <a:pt x="500721" y="412273"/>
                  </a:lnTo>
                  <a:lnTo>
                    <a:pt x="556044" y="322440"/>
                  </a:lnTo>
                  <a:lnTo>
                    <a:pt x="583372" y="275148"/>
                  </a:lnTo>
                  <a:lnTo>
                    <a:pt x="603697" y="223827"/>
                  </a:lnTo>
                  <a:lnTo>
                    <a:pt x="616369" y="169121"/>
                  </a:lnTo>
                  <a:lnTo>
                    <a:pt x="620737" y="111671"/>
                  </a:lnTo>
                  <a:lnTo>
                    <a:pt x="619641" y="82783"/>
                  </a:lnTo>
                  <a:lnTo>
                    <a:pt x="616408" y="54487"/>
                  </a:lnTo>
                  <a:lnTo>
                    <a:pt x="611120" y="26865"/>
                  </a:lnTo>
                  <a:lnTo>
                    <a:pt x="6038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90990" y="4191076"/>
              <a:ext cx="296545" cy="271145"/>
            </a:xfrm>
            <a:custGeom>
              <a:avLst/>
              <a:gdLst/>
              <a:ahLst/>
              <a:cxnLst/>
              <a:rect l="l" t="t" r="r" b="b"/>
              <a:pathLst>
                <a:path w="296544" h="271145">
                  <a:moveTo>
                    <a:pt x="222351" y="0"/>
                  </a:moveTo>
                  <a:lnTo>
                    <a:pt x="0" y="158419"/>
                  </a:lnTo>
                  <a:lnTo>
                    <a:pt x="17728" y="184420"/>
                  </a:lnTo>
                  <a:lnTo>
                    <a:pt x="33281" y="211916"/>
                  </a:lnTo>
                  <a:lnTo>
                    <a:pt x="46532" y="240792"/>
                  </a:lnTo>
                  <a:lnTo>
                    <a:pt x="57353" y="270929"/>
                  </a:lnTo>
                  <a:lnTo>
                    <a:pt x="294817" y="101726"/>
                  </a:lnTo>
                  <a:lnTo>
                    <a:pt x="296138" y="93865"/>
                  </a:lnTo>
                  <a:lnTo>
                    <a:pt x="230174" y="1295"/>
                  </a:lnTo>
                  <a:lnTo>
                    <a:pt x="2223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557452" y="3199129"/>
            <a:ext cx="1107440" cy="1253490"/>
            <a:chOff x="7557452" y="3199129"/>
            <a:chExt cx="1107440" cy="1253490"/>
          </a:xfrm>
        </p:grpSpPr>
        <p:sp>
          <p:nvSpPr>
            <p:cNvPr id="15" name="object 15"/>
            <p:cNvSpPr/>
            <p:nvPr/>
          </p:nvSpPr>
          <p:spPr>
            <a:xfrm>
              <a:off x="7557452" y="3199129"/>
              <a:ext cx="1107440" cy="1253490"/>
            </a:xfrm>
            <a:custGeom>
              <a:avLst/>
              <a:gdLst/>
              <a:ahLst/>
              <a:cxnLst/>
              <a:rect l="l" t="t" r="r" b="b"/>
              <a:pathLst>
                <a:path w="1107440" h="1253489">
                  <a:moveTo>
                    <a:pt x="613194" y="112547"/>
                  </a:moveTo>
                  <a:lnTo>
                    <a:pt x="494233" y="112547"/>
                  </a:lnTo>
                  <a:lnTo>
                    <a:pt x="494233" y="148818"/>
                  </a:lnTo>
                  <a:lnTo>
                    <a:pt x="454200" y="154564"/>
                  </a:lnTo>
                  <a:lnTo>
                    <a:pt x="414793" y="163220"/>
                  </a:lnTo>
                  <a:lnTo>
                    <a:pt x="376088" y="174771"/>
                  </a:lnTo>
                  <a:lnTo>
                    <a:pt x="338162" y="189204"/>
                  </a:lnTo>
                  <a:lnTo>
                    <a:pt x="289996" y="212355"/>
                  </a:lnTo>
                  <a:lnTo>
                    <a:pt x="244508" y="239920"/>
                  </a:lnTo>
                  <a:lnTo>
                    <a:pt x="201851" y="271788"/>
                  </a:lnTo>
                  <a:lnTo>
                    <a:pt x="162178" y="307848"/>
                  </a:lnTo>
                  <a:lnTo>
                    <a:pt x="126115" y="347520"/>
                  </a:lnTo>
                  <a:lnTo>
                    <a:pt x="94251" y="390177"/>
                  </a:lnTo>
                  <a:lnTo>
                    <a:pt x="66690" y="435665"/>
                  </a:lnTo>
                  <a:lnTo>
                    <a:pt x="43535" y="483831"/>
                  </a:lnTo>
                  <a:lnTo>
                    <a:pt x="24544" y="535811"/>
                  </a:lnTo>
                  <a:lnTo>
                    <a:pt x="10933" y="589189"/>
                  </a:lnTo>
                  <a:lnTo>
                    <a:pt x="2739" y="643775"/>
                  </a:lnTo>
                  <a:lnTo>
                    <a:pt x="0" y="699376"/>
                  </a:lnTo>
                  <a:lnTo>
                    <a:pt x="2739" y="754970"/>
                  </a:lnTo>
                  <a:lnTo>
                    <a:pt x="10933" y="809551"/>
                  </a:lnTo>
                  <a:lnTo>
                    <a:pt x="24544" y="862928"/>
                  </a:lnTo>
                  <a:lnTo>
                    <a:pt x="43535" y="914908"/>
                  </a:lnTo>
                  <a:lnTo>
                    <a:pt x="66692" y="963081"/>
                  </a:lnTo>
                  <a:lnTo>
                    <a:pt x="94256" y="1008573"/>
                  </a:lnTo>
                  <a:lnTo>
                    <a:pt x="126120" y="1051232"/>
                  </a:lnTo>
                  <a:lnTo>
                    <a:pt x="162178" y="1090904"/>
                  </a:lnTo>
                  <a:lnTo>
                    <a:pt x="201853" y="1126966"/>
                  </a:lnTo>
                  <a:lnTo>
                    <a:pt x="244513" y="1158827"/>
                  </a:lnTo>
                  <a:lnTo>
                    <a:pt x="290002" y="1186387"/>
                  </a:lnTo>
                  <a:lnTo>
                    <a:pt x="338162" y="1209548"/>
                  </a:lnTo>
                  <a:lnTo>
                    <a:pt x="390147" y="1228532"/>
                  </a:lnTo>
                  <a:lnTo>
                    <a:pt x="443525" y="1242139"/>
                  </a:lnTo>
                  <a:lnTo>
                    <a:pt x="498107" y="1250331"/>
                  </a:lnTo>
                  <a:lnTo>
                    <a:pt x="553707" y="1253070"/>
                  </a:lnTo>
                  <a:lnTo>
                    <a:pt x="609306" y="1250331"/>
                  </a:lnTo>
                  <a:lnTo>
                    <a:pt x="663889" y="1242139"/>
                  </a:lnTo>
                  <a:lnTo>
                    <a:pt x="717267" y="1228532"/>
                  </a:lnTo>
                  <a:lnTo>
                    <a:pt x="769251" y="1209548"/>
                  </a:lnTo>
                  <a:lnTo>
                    <a:pt x="817419" y="1186387"/>
                  </a:lnTo>
                  <a:lnTo>
                    <a:pt x="862911" y="1158827"/>
                  </a:lnTo>
                  <a:lnTo>
                    <a:pt x="868730" y="1154480"/>
                  </a:lnTo>
                  <a:lnTo>
                    <a:pt x="553707" y="1154480"/>
                  </a:lnTo>
                  <a:lnTo>
                    <a:pt x="507242" y="1152126"/>
                  </a:lnTo>
                  <a:lnTo>
                    <a:pt x="462105" y="1145217"/>
                  </a:lnTo>
                  <a:lnTo>
                    <a:pt x="418525" y="1133984"/>
                  </a:lnTo>
                  <a:lnTo>
                    <a:pt x="376734" y="1118657"/>
                  </a:lnTo>
                  <a:lnTo>
                    <a:pt x="336961" y="1099467"/>
                  </a:lnTo>
                  <a:lnTo>
                    <a:pt x="299437" y="1076645"/>
                  </a:lnTo>
                  <a:lnTo>
                    <a:pt x="264393" y="1050421"/>
                  </a:lnTo>
                  <a:lnTo>
                    <a:pt x="232059" y="1021026"/>
                  </a:lnTo>
                  <a:lnTo>
                    <a:pt x="202665" y="988690"/>
                  </a:lnTo>
                  <a:lnTo>
                    <a:pt x="176443" y="953644"/>
                  </a:lnTo>
                  <a:lnTo>
                    <a:pt x="153623" y="916119"/>
                  </a:lnTo>
                  <a:lnTo>
                    <a:pt x="134435" y="876346"/>
                  </a:lnTo>
                  <a:lnTo>
                    <a:pt x="119109" y="834554"/>
                  </a:lnTo>
                  <a:lnTo>
                    <a:pt x="107877" y="790974"/>
                  </a:lnTo>
                  <a:lnTo>
                    <a:pt x="100969" y="745838"/>
                  </a:lnTo>
                  <a:lnTo>
                    <a:pt x="98615" y="699376"/>
                  </a:lnTo>
                  <a:lnTo>
                    <a:pt x="100969" y="652911"/>
                  </a:lnTo>
                  <a:lnTo>
                    <a:pt x="107877" y="607774"/>
                  </a:lnTo>
                  <a:lnTo>
                    <a:pt x="119109" y="564193"/>
                  </a:lnTo>
                  <a:lnTo>
                    <a:pt x="134435" y="522401"/>
                  </a:lnTo>
                  <a:lnTo>
                    <a:pt x="153623" y="482627"/>
                  </a:lnTo>
                  <a:lnTo>
                    <a:pt x="176443" y="445102"/>
                  </a:lnTo>
                  <a:lnTo>
                    <a:pt x="202665" y="410057"/>
                  </a:lnTo>
                  <a:lnTo>
                    <a:pt x="232059" y="377721"/>
                  </a:lnTo>
                  <a:lnTo>
                    <a:pt x="264393" y="348327"/>
                  </a:lnTo>
                  <a:lnTo>
                    <a:pt x="299437" y="322104"/>
                  </a:lnTo>
                  <a:lnTo>
                    <a:pt x="336961" y="299282"/>
                  </a:lnTo>
                  <a:lnTo>
                    <a:pt x="376734" y="280093"/>
                  </a:lnTo>
                  <a:lnTo>
                    <a:pt x="418525" y="264767"/>
                  </a:lnTo>
                  <a:lnTo>
                    <a:pt x="462105" y="253534"/>
                  </a:lnTo>
                  <a:lnTo>
                    <a:pt x="507242" y="246625"/>
                  </a:lnTo>
                  <a:lnTo>
                    <a:pt x="553707" y="244271"/>
                  </a:lnTo>
                  <a:lnTo>
                    <a:pt x="868730" y="244271"/>
                  </a:lnTo>
                  <a:lnTo>
                    <a:pt x="862906" y="239920"/>
                  </a:lnTo>
                  <a:lnTo>
                    <a:pt x="817417" y="212355"/>
                  </a:lnTo>
                  <a:lnTo>
                    <a:pt x="769251" y="189204"/>
                  </a:lnTo>
                  <a:lnTo>
                    <a:pt x="731328" y="174771"/>
                  </a:lnTo>
                  <a:lnTo>
                    <a:pt x="692627" y="163220"/>
                  </a:lnTo>
                  <a:lnTo>
                    <a:pt x="653224" y="154564"/>
                  </a:lnTo>
                  <a:lnTo>
                    <a:pt x="613194" y="148818"/>
                  </a:lnTo>
                  <a:lnTo>
                    <a:pt x="613194" y="112547"/>
                  </a:lnTo>
                  <a:close/>
                </a:path>
                <a:path w="1107440" h="1253489">
                  <a:moveTo>
                    <a:pt x="868730" y="244271"/>
                  </a:moveTo>
                  <a:lnTo>
                    <a:pt x="553707" y="244271"/>
                  </a:lnTo>
                  <a:lnTo>
                    <a:pt x="600171" y="246625"/>
                  </a:lnTo>
                  <a:lnTo>
                    <a:pt x="645309" y="253534"/>
                  </a:lnTo>
                  <a:lnTo>
                    <a:pt x="688889" y="264767"/>
                  </a:lnTo>
                  <a:lnTo>
                    <a:pt x="730682" y="280093"/>
                  </a:lnTo>
                  <a:lnTo>
                    <a:pt x="770456" y="299282"/>
                  </a:lnTo>
                  <a:lnTo>
                    <a:pt x="807981" y="322104"/>
                  </a:lnTo>
                  <a:lnTo>
                    <a:pt x="843026" y="348327"/>
                  </a:lnTo>
                  <a:lnTo>
                    <a:pt x="875361" y="377721"/>
                  </a:lnTo>
                  <a:lnTo>
                    <a:pt x="904756" y="410057"/>
                  </a:lnTo>
                  <a:lnTo>
                    <a:pt x="930979" y="445102"/>
                  </a:lnTo>
                  <a:lnTo>
                    <a:pt x="953800" y="482627"/>
                  </a:lnTo>
                  <a:lnTo>
                    <a:pt x="972990" y="522401"/>
                  </a:lnTo>
                  <a:lnTo>
                    <a:pt x="988316" y="564193"/>
                  </a:lnTo>
                  <a:lnTo>
                    <a:pt x="999548" y="607774"/>
                  </a:lnTo>
                  <a:lnTo>
                    <a:pt x="1006457" y="652911"/>
                  </a:lnTo>
                  <a:lnTo>
                    <a:pt x="1008811" y="699376"/>
                  </a:lnTo>
                  <a:lnTo>
                    <a:pt x="1006457" y="745838"/>
                  </a:lnTo>
                  <a:lnTo>
                    <a:pt x="999548" y="790974"/>
                  </a:lnTo>
                  <a:lnTo>
                    <a:pt x="988316" y="834554"/>
                  </a:lnTo>
                  <a:lnTo>
                    <a:pt x="972990" y="876346"/>
                  </a:lnTo>
                  <a:lnTo>
                    <a:pt x="953800" y="916119"/>
                  </a:lnTo>
                  <a:lnTo>
                    <a:pt x="930979" y="953644"/>
                  </a:lnTo>
                  <a:lnTo>
                    <a:pt x="904756" y="988690"/>
                  </a:lnTo>
                  <a:lnTo>
                    <a:pt x="875361" y="1021026"/>
                  </a:lnTo>
                  <a:lnTo>
                    <a:pt x="843026" y="1050421"/>
                  </a:lnTo>
                  <a:lnTo>
                    <a:pt x="807981" y="1076645"/>
                  </a:lnTo>
                  <a:lnTo>
                    <a:pt x="770456" y="1099467"/>
                  </a:lnTo>
                  <a:lnTo>
                    <a:pt x="730682" y="1118657"/>
                  </a:lnTo>
                  <a:lnTo>
                    <a:pt x="688889" y="1133984"/>
                  </a:lnTo>
                  <a:lnTo>
                    <a:pt x="645309" y="1145217"/>
                  </a:lnTo>
                  <a:lnTo>
                    <a:pt x="600171" y="1152126"/>
                  </a:lnTo>
                  <a:lnTo>
                    <a:pt x="553707" y="1154480"/>
                  </a:lnTo>
                  <a:lnTo>
                    <a:pt x="868730" y="1154480"/>
                  </a:lnTo>
                  <a:lnTo>
                    <a:pt x="905568" y="1126966"/>
                  </a:lnTo>
                  <a:lnTo>
                    <a:pt x="945235" y="1090904"/>
                  </a:lnTo>
                  <a:lnTo>
                    <a:pt x="981299" y="1051232"/>
                  </a:lnTo>
                  <a:lnTo>
                    <a:pt x="1013163" y="1008573"/>
                  </a:lnTo>
                  <a:lnTo>
                    <a:pt x="1040724" y="963081"/>
                  </a:lnTo>
                  <a:lnTo>
                    <a:pt x="1063878" y="914908"/>
                  </a:lnTo>
                  <a:lnTo>
                    <a:pt x="1082870" y="862923"/>
                  </a:lnTo>
                  <a:lnTo>
                    <a:pt x="1096481" y="809547"/>
                  </a:lnTo>
                  <a:lnTo>
                    <a:pt x="1104675" y="754968"/>
                  </a:lnTo>
                  <a:lnTo>
                    <a:pt x="1107414" y="699376"/>
                  </a:lnTo>
                  <a:lnTo>
                    <a:pt x="1104675" y="643775"/>
                  </a:lnTo>
                  <a:lnTo>
                    <a:pt x="1096481" y="589189"/>
                  </a:lnTo>
                  <a:lnTo>
                    <a:pt x="1082870" y="535811"/>
                  </a:lnTo>
                  <a:lnTo>
                    <a:pt x="1063878" y="483831"/>
                  </a:lnTo>
                  <a:lnTo>
                    <a:pt x="1040724" y="435665"/>
                  </a:lnTo>
                  <a:lnTo>
                    <a:pt x="1013163" y="390177"/>
                  </a:lnTo>
                  <a:lnTo>
                    <a:pt x="981299" y="347520"/>
                  </a:lnTo>
                  <a:lnTo>
                    <a:pt x="945235" y="307848"/>
                  </a:lnTo>
                  <a:lnTo>
                    <a:pt x="905563" y="271788"/>
                  </a:lnTo>
                  <a:lnTo>
                    <a:pt x="868730" y="244271"/>
                  </a:lnTo>
                  <a:close/>
                </a:path>
                <a:path w="1107440" h="1253489">
                  <a:moveTo>
                    <a:pt x="654113" y="0"/>
                  </a:moveTo>
                  <a:lnTo>
                    <a:pt x="453301" y="0"/>
                  </a:lnTo>
                  <a:lnTo>
                    <a:pt x="441692" y="2344"/>
                  </a:lnTo>
                  <a:lnTo>
                    <a:pt x="432214" y="8739"/>
                  </a:lnTo>
                  <a:lnTo>
                    <a:pt x="425824" y="18221"/>
                  </a:lnTo>
                  <a:lnTo>
                    <a:pt x="423481" y="29832"/>
                  </a:lnTo>
                  <a:lnTo>
                    <a:pt x="423481" y="82727"/>
                  </a:lnTo>
                  <a:lnTo>
                    <a:pt x="425824" y="94336"/>
                  </a:lnTo>
                  <a:lnTo>
                    <a:pt x="432214" y="103814"/>
                  </a:lnTo>
                  <a:lnTo>
                    <a:pt x="441692" y="110204"/>
                  </a:lnTo>
                  <a:lnTo>
                    <a:pt x="453301" y="112547"/>
                  </a:lnTo>
                  <a:lnTo>
                    <a:pt x="654113" y="112547"/>
                  </a:lnTo>
                  <a:lnTo>
                    <a:pt x="665721" y="110204"/>
                  </a:lnTo>
                  <a:lnTo>
                    <a:pt x="675200" y="103814"/>
                  </a:lnTo>
                  <a:lnTo>
                    <a:pt x="681590" y="94336"/>
                  </a:lnTo>
                  <a:lnTo>
                    <a:pt x="683933" y="82727"/>
                  </a:lnTo>
                  <a:lnTo>
                    <a:pt x="683933" y="29832"/>
                  </a:lnTo>
                  <a:lnTo>
                    <a:pt x="681590" y="18221"/>
                  </a:lnTo>
                  <a:lnTo>
                    <a:pt x="675200" y="8739"/>
                  </a:lnTo>
                  <a:lnTo>
                    <a:pt x="665721" y="2344"/>
                  </a:lnTo>
                  <a:lnTo>
                    <a:pt x="6541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45737" y="3505301"/>
              <a:ext cx="739140" cy="763905"/>
            </a:xfrm>
            <a:custGeom>
              <a:avLst/>
              <a:gdLst/>
              <a:ahLst/>
              <a:cxnLst/>
              <a:rect l="l" t="t" r="r" b="b"/>
              <a:pathLst>
                <a:path w="739140" h="763904">
                  <a:moveTo>
                    <a:pt x="383189" y="0"/>
                  </a:moveTo>
                  <a:lnTo>
                    <a:pt x="337179" y="2646"/>
                  </a:lnTo>
                  <a:lnTo>
                    <a:pt x="292168" y="10749"/>
                  </a:lnTo>
                  <a:lnTo>
                    <a:pt x="248630" y="24096"/>
                  </a:lnTo>
                  <a:lnTo>
                    <a:pt x="207039" y="42473"/>
                  </a:lnTo>
                  <a:lnTo>
                    <a:pt x="167869" y="65668"/>
                  </a:lnTo>
                  <a:lnTo>
                    <a:pt x="131593" y="93468"/>
                  </a:lnTo>
                  <a:lnTo>
                    <a:pt x="98686" y="125659"/>
                  </a:lnTo>
                  <a:lnTo>
                    <a:pt x="69620" y="162030"/>
                  </a:lnTo>
                  <a:lnTo>
                    <a:pt x="44870" y="202366"/>
                  </a:lnTo>
                  <a:lnTo>
                    <a:pt x="24910" y="246456"/>
                  </a:lnTo>
                  <a:lnTo>
                    <a:pt x="10707" y="292284"/>
                  </a:lnTo>
                  <a:lnTo>
                    <a:pt x="2473" y="338477"/>
                  </a:lnTo>
                  <a:lnTo>
                    <a:pt x="0" y="384575"/>
                  </a:lnTo>
                  <a:lnTo>
                    <a:pt x="3080" y="430116"/>
                  </a:lnTo>
                  <a:lnTo>
                    <a:pt x="11506" y="474638"/>
                  </a:lnTo>
                  <a:lnTo>
                    <a:pt x="25070" y="517680"/>
                  </a:lnTo>
                  <a:lnTo>
                    <a:pt x="43565" y="558781"/>
                  </a:lnTo>
                  <a:lnTo>
                    <a:pt x="66782" y="597479"/>
                  </a:lnTo>
                  <a:lnTo>
                    <a:pt x="94515" y="633313"/>
                  </a:lnTo>
                  <a:lnTo>
                    <a:pt x="126556" y="665822"/>
                  </a:lnTo>
                  <a:lnTo>
                    <a:pt x="162697" y="694545"/>
                  </a:lnTo>
                  <a:lnTo>
                    <a:pt x="202730" y="719019"/>
                  </a:lnTo>
                  <a:lnTo>
                    <a:pt x="246449" y="738784"/>
                  </a:lnTo>
                  <a:lnTo>
                    <a:pt x="292274" y="752987"/>
                  </a:lnTo>
                  <a:lnTo>
                    <a:pt x="338466" y="761222"/>
                  </a:lnTo>
                  <a:lnTo>
                    <a:pt x="384563" y="763696"/>
                  </a:lnTo>
                  <a:lnTo>
                    <a:pt x="430103" y="760616"/>
                  </a:lnTo>
                  <a:lnTo>
                    <a:pt x="474625" y="752191"/>
                  </a:lnTo>
                  <a:lnTo>
                    <a:pt x="517667" y="738628"/>
                  </a:lnTo>
                  <a:lnTo>
                    <a:pt x="558769" y="720134"/>
                  </a:lnTo>
                  <a:lnTo>
                    <a:pt x="597468" y="696917"/>
                  </a:lnTo>
                  <a:lnTo>
                    <a:pt x="633304" y="669184"/>
                  </a:lnTo>
                  <a:lnTo>
                    <a:pt x="665814" y="637143"/>
                  </a:lnTo>
                  <a:lnTo>
                    <a:pt x="694537" y="601001"/>
                  </a:lnTo>
                  <a:lnTo>
                    <a:pt x="719012" y="560966"/>
                  </a:lnTo>
                  <a:lnTo>
                    <a:pt x="738777" y="517245"/>
                  </a:lnTo>
                  <a:lnTo>
                    <a:pt x="381843" y="381850"/>
                  </a:lnTo>
                  <a:lnTo>
                    <a:pt x="38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3236917" y="2275725"/>
            <a:ext cx="900430" cy="1263015"/>
          </a:xfrm>
          <a:custGeom>
            <a:avLst/>
            <a:gdLst/>
            <a:ahLst/>
            <a:cxnLst/>
            <a:rect l="l" t="t" r="r" b="b"/>
            <a:pathLst>
              <a:path w="900430" h="1263014">
                <a:moveTo>
                  <a:pt x="449922" y="0"/>
                </a:moveTo>
                <a:lnTo>
                  <a:pt x="449834" y="9436"/>
                </a:lnTo>
                <a:lnTo>
                  <a:pt x="443001" y="9448"/>
                </a:lnTo>
                <a:lnTo>
                  <a:pt x="436168" y="11709"/>
                </a:lnTo>
                <a:lnTo>
                  <a:pt x="383060" y="55621"/>
                </a:lnTo>
                <a:lnTo>
                  <a:pt x="337681" y="88703"/>
                </a:lnTo>
                <a:lnTo>
                  <a:pt x="293985" y="116016"/>
                </a:lnTo>
                <a:lnTo>
                  <a:pt x="251226" y="138028"/>
                </a:lnTo>
                <a:lnTo>
                  <a:pt x="208659" y="155204"/>
                </a:lnTo>
                <a:lnTo>
                  <a:pt x="165540" y="168010"/>
                </a:lnTo>
                <a:lnTo>
                  <a:pt x="121123" y="176913"/>
                </a:lnTo>
                <a:lnTo>
                  <a:pt x="74662" y="182379"/>
                </a:lnTo>
                <a:lnTo>
                  <a:pt x="25412" y="184873"/>
                </a:lnTo>
                <a:lnTo>
                  <a:pt x="15521" y="187048"/>
                </a:lnTo>
                <a:lnTo>
                  <a:pt x="7443" y="192578"/>
                </a:lnTo>
                <a:lnTo>
                  <a:pt x="1997" y="200681"/>
                </a:lnTo>
                <a:lnTo>
                  <a:pt x="0" y="210578"/>
                </a:lnTo>
                <a:lnTo>
                  <a:pt x="0" y="689571"/>
                </a:lnTo>
                <a:lnTo>
                  <a:pt x="2066" y="735083"/>
                </a:lnTo>
                <a:lnTo>
                  <a:pt x="8218" y="778607"/>
                </a:lnTo>
                <a:lnTo>
                  <a:pt x="18389" y="820349"/>
                </a:lnTo>
                <a:lnTo>
                  <a:pt x="32508" y="860512"/>
                </a:lnTo>
                <a:lnTo>
                  <a:pt x="50509" y="899301"/>
                </a:lnTo>
                <a:lnTo>
                  <a:pt x="72321" y="936920"/>
                </a:lnTo>
                <a:lnTo>
                  <a:pt x="97877" y="973575"/>
                </a:lnTo>
                <a:lnTo>
                  <a:pt x="127108" y="1009469"/>
                </a:lnTo>
                <a:lnTo>
                  <a:pt x="159945" y="1044808"/>
                </a:lnTo>
                <a:lnTo>
                  <a:pt x="196319" y="1079794"/>
                </a:lnTo>
                <a:lnTo>
                  <a:pt x="236162" y="1114634"/>
                </a:lnTo>
                <a:lnTo>
                  <a:pt x="279406" y="1149532"/>
                </a:lnTo>
                <a:lnTo>
                  <a:pt x="325981" y="1184691"/>
                </a:lnTo>
                <a:lnTo>
                  <a:pt x="375820" y="1220317"/>
                </a:lnTo>
                <a:lnTo>
                  <a:pt x="428853" y="1256614"/>
                </a:lnTo>
                <a:lnTo>
                  <a:pt x="442328" y="1262468"/>
                </a:lnTo>
                <a:lnTo>
                  <a:pt x="457631" y="1262468"/>
                </a:lnTo>
                <a:lnTo>
                  <a:pt x="524124" y="1220317"/>
                </a:lnTo>
                <a:lnTo>
                  <a:pt x="573962" y="1184691"/>
                </a:lnTo>
                <a:lnTo>
                  <a:pt x="620537" y="1149532"/>
                </a:lnTo>
                <a:lnTo>
                  <a:pt x="622541" y="1147914"/>
                </a:lnTo>
                <a:lnTo>
                  <a:pt x="449745" y="1147914"/>
                </a:lnTo>
                <a:lnTo>
                  <a:pt x="388408" y="1104352"/>
                </a:lnTo>
                <a:lnTo>
                  <a:pt x="333896" y="1062956"/>
                </a:lnTo>
                <a:lnTo>
                  <a:pt x="285924" y="1023368"/>
                </a:lnTo>
                <a:lnTo>
                  <a:pt x="244208" y="985233"/>
                </a:lnTo>
                <a:lnTo>
                  <a:pt x="208464" y="948192"/>
                </a:lnTo>
                <a:lnTo>
                  <a:pt x="178408" y="911890"/>
                </a:lnTo>
                <a:lnTo>
                  <a:pt x="153755" y="875968"/>
                </a:lnTo>
                <a:lnTo>
                  <a:pt x="134221" y="840069"/>
                </a:lnTo>
                <a:lnTo>
                  <a:pt x="119523" y="803837"/>
                </a:lnTo>
                <a:lnTo>
                  <a:pt x="109376" y="766915"/>
                </a:lnTo>
                <a:lnTo>
                  <a:pt x="103496" y="728946"/>
                </a:lnTo>
                <a:lnTo>
                  <a:pt x="101600" y="689571"/>
                </a:lnTo>
                <a:lnTo>
                  <a:pt x="101600" y="635127"/>
                </a:lnTo>
                <a:lnTo>
                  <a:pt x="449973" y="635127"/>
                </a:lnTo>
                <a:lnTo>
                  <a:pt x="449973" y="132270"/>
                </a:lnTo>
                <a:lnTo>
                  <a:pt x="637554" y="132270"/>
                </a:lnTo>
                <a:lnTo>
                  <a:pt x="605961" y="116008"/>
                </a:lnTo>
                <a:lnTo>
                  <a:pt x="562250" y="88691"/>
                </a:lnTo>
                <a:lnTo>
                  <a:pt x="516851" y="55603"/>
                </a:lnTo>
                <a:lnTo>
                  <a:pt x="469019" y="16281"/>
                </a:lnTo>
                <a:lnTo>
                  <a:pt x="463740" y="11709"/>
                </a:lnTo>
                <a:lnTo>
                  <a:pt x="456857" y="9410"/>
                </a:lnTo>
                <a:lnTo>
                  <a:pt x="449973" y="9410"/>
                </a:lnTo>
                <a:lnTo>
                  <a:pt x="449922" y="0"/>
                </a:lnTo>
                <a:close/>
              </a:path>
              <a:path w="900430" h="1263014">
                <a:moveTo>
                  <a:pt x="637554" y="132270"/>
                </a:moveTo>
                <a:lnTo>
                  <a:pt x="449973" y="132270"/>
                </a:lnTo>
                <a:lnTo>
                  <a:pt x="492946" y="164257"/>
                </a:lnTo>
                <a:lnTo>
                  <a:pt x="535184" y="192074"/>
                </a:lnTo>
                <a:lnTo>
                  <a:pt x="577136" y="215907"/>
                </a:lnTo>
                <a:lnTo>
                  <a:pt x="619252" y="235942"/>
                </a:lnTo>
                <a:lnTo>
                  <a:pt x="661982" y="252362"/>
                </a:lnTo>
                <a:lnTo>
                  <a:pt x="705777" y="265353"/>
                </a:lnTo>
                <a:lnTo>
                  <a:pt x="751086" y="275099"/>
                </a:lnTo>
                <a:lnTo>
                  <a:pt x="798360" y="281787"/>
                </a:lnTo>
                <a:lnTo>
                  <a:pt x="798360" y="635127"/>
                </a:lnTo>
                <a:lnTo>
                  <a:pt x="449745" y="635127"/>
                </a:lnTo>
                <a:lnTo>
                  <a:pt x="449745" y="1147914"/>
                </a:lnTo>
                <a:lnTo>
                  <a:pt x="622541" y="1147914"/>
                </a:lnTo>
                <a:lnTo>
                  <a:pt x="663781" y="1114634"/>
                </a:lnTo>
                <a:lnTo>
                  <a:pt x="703625" y="1079794"/>
                </a:lnTo>
                <a:lnTo>
                  <a:pt x="740001" y="1044808"/>
                </a:lnTo>
                <a:lnTo>
                  <a:pt x="772839" y="1009469"/>
                </a:lnTo>
                <a:lnTo>
                  <a:pt x="802072" y="973575"/>
                </a:lnTo>
                <a:lnTo>
                  <a:pt x="827630" y="936920"/>
                </a:lnTo>
                <a:lnTo>
                  <a:pt x="849444" y="899301"/>
                </a:lnTo>
                <a:lnTo>
                  <a:pt x="867446" y="860512"/>
                </a:lnTo>
                <a:lnTo>
                  <a:pt x="881568" y="820349"/>
                </a:lnTo>
                <a:lnTo>
                  <a:pt x="891740" y="778607"/>
                </a:lnTo>
                <a:lnTo>
                  <a:pt x="897893" y="735083"/>
                </a:lnTo>
                <a:lnTo>
                  <a:pt x="899960" y="689571"/>
                </a:lnTo>
                <a:lnTo>
                  <a:pt x="899960" y="210578"/>
                </a:lnTo>
                <a:lnTo>
                  <a:pt x="825312" y="182379"/>
                </a:lnTo>
                <a:lnTo>
                  <a:pt x="778851" y="176913"/>
                </a:lnTo>
                <a:lnTo>
                  <a:pt x="734431" y="168009"/>
                </a:lnTo>
                <a:lnTo>
                  <a:pt x="691306" y="155201"/>
                </a:lnTo>
                <a:lnTo>
                  <a:pt x="648732" y="138023"/>
                </a:lnTo>
                <a:lnTo>
                  <a:pt x="637554" y="132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14160728" cy="1353361"/>
          </a:xfrm>
          <a:prstGeom prst="rect">
            <a:avLst/>
          </a:prstGeom>
        </p:spPr>
        <p:txBody>
          <a:bodyPr vert="horz" wrap="square" lIns="0" tIns="614044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dirty="0">
                <a:latin typeface="Kiro" pitchFamily="34" charset="0"/>
                <a:cs typeface="Kiro Extra Light"/>
              </a:rPr>
              <a:t>Diferenciais</a:t>
            </a:r>
          </a:p>
        </p:txBody>
      </p:sp>
      <p:sp>
        <p:nvSpPr>
          <p:cNvPr id="19" name="object 19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24465" y="7687564"/>
            <a:ext cx="2388870" cy="1099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tr-TR" sz="2400" b="1" dirty="0" smtClean="0">
                <a:solidFill>
                  <a:srgbClr val="005AAA"/>
                </a:solidFill>
                <a:latin typeface="Kiro" pitchFamily="34" charset="0"/>
                <a:cs typeface="Kiro Extra Light"/>
              </a:rPr>
              <a:t>INOVAÇÃO</a:t>
            </a:r>
            <a:endParaRPr sz="2400" b="1" dirty="0">
              <a:latin typeface="Kiro" pitchFamily="34" charset="0"/>
              <a:cs typeface="Kiro Extra Light"/>
            </a:endParaRPr>
          </a:p>
          <a:p>
            <a:pPr marL="12700" marR="5080" algn="ctr">
              <a:lnSpc>
                <a:spcPts val="2800"/>
              </a:lnSpc>
              <a:spcBef>
                <a:spcPts val="120"/>
              </a:spcBef>
            </a:pPr>
            <a:r>
              <a:rPr sz="2400" dirty="0">
                <a:solidFill>
                  <a:srgbClr val="005AAA"/>
                </a:solidFill>
                <a:latin typeface="Kiro" pitchFamily="34" charset="0"/>
                <a:cs typeface="Kiro Extra Light"/>
              </a:rPr>
              <a:t>Equipes  multiespecializadas.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55701" y="6750608"/>
            <a:ext cx="2945130" cy="725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2400" b="1" dirty="0" smtClean="0">
                <a:solidFill>
                  <a:srgbClr val="005AAA"/>
                </a:solidFill>
                <a:latin typeface="Kiro" pitchFamily="34" charset="0"/>
                <a:cs typeface="Kiro Extra Light"/>
              </a:rPr>
              <a:t>AGILIDADE</a:t>
            </a:r>
            <a:endParaRPr sz="2400" b="1" dirty="0">
              <a:latin typeface="Kiro" pitchFamily="34" charset="0"/>
              <a:cs typeface="Kiro Extra Light"/>
            </a:endParaRPr>
          </a:p>
          <a:p>
            <a:pPr algn="ctr">
              <a:lnSpc>
                <a:spcPts val="2840"/>
              </a:lnSpc>
            </a:pPr>
            <a:r>
              <a:rPr sz="2400" dirty="0">
                <a:solidFill>
                  <a:srgbClr val="005AAA"/>
                </a:solidFill>
                <a:latin typeface="Kiro" pitchFamily="34" charset="0"/>
                <a:cs typeface="Kiro Extra Light"/>
              </a:rPr>
              <a:t>Metas claras e objetivas.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42686" y="5389981"/>
            <a:ext cx="2889250" cy="1817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tr-TR" sz="2400" b="1" dirty="0" smtClean="0">
                <a:solidFill>
                  <a:srgbClr val="005AAA"/>
                </a:solidFill>
                <a:latin typeface="Kiro" pitchFamily="34" charset="0"/>
                <a:cs typeface="Kiro Extra Light"/>
              </a:rPr>
              <a:t>SEGURANÇA</a:t>
            </a:r>
            <a:endParaRPr sz="2400" b="1" dirty="0">
              <a:latin typeface="Kiro" pitchFamily="34" charset="0"/>
              <a:cs typeface="Kiro Extra Light"/>
            </a:endParaRPr>
          </a:p>
          <a:p>
            <a:pPr marL="12065" marR="5080" algn="ctr">
              <a:lnSpc>
                <a:spcPts val="2800"/>
              </a:lnSpc>
              <a:spcBef>
                <a:spcPts val="120"/>
              </a:spcBef>
            </a:pPr>
            <a:r>
              <a:rPr sz="2400" dirty="0">
                <a:solidFill>
                  <a:srgbClr val="005AAA"/>
                </a:solidFill>
                <a:latin typeface="Kiro" pitchFamily="34" charset="0"/>
                <a:cs typeface="Kiro Extra Light"/>
              </a:rPr>
              <a:t>Atuação com disclouser  e compliance, para  gerar segurança para os  nossos clientes.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pic>
        <p:nvPicPr>
          <p:cNvPr id="55" name="Picture 54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14160728" cy="1353361"/>
          </a:xfrm>
          <a:prstGeom prst="rect">
            <a:avLst/>
          </a:prstGeom>
        </p:spPr>
        <p:txBody>
          <a:bodyPr vert="horz" wrap="square" lIns="0" tIns="614044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dirty="0">
                <a:latin typeface="Kiro" pitchFamily="34" charset="0"/>
                <a:cs typeface="Kiro Extra Light"/>
              </a:rPr>
              <a:t>Credibilidade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65301" y="2946400"/>
            <a:ext cx="5152390" cy="1078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Nós possuímos Atestados de Capacidade  Técnica para Gestão Administrativa, Gestão  Operacional e Gestão Financeira.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Group 41"/>
          <p:cNvGrpSpPr/>
          <p:nvPr/>
        </p:nvGrpSpPr>
        <p:grpSpPr>
          <a:xfrm>
            <a:off x="8553450" y="4735296"/>
            <a:ext cx="7702550" cy="4598670"/>
            <a:chOff x="8553450" y="4735296"/>
            <a:chExt cx="7702550" cy="4598670"/>
          </a:xfrm>
        </p:grpSpPr>
        <p:sp>
          <p:nvSpPr>
            <p:cNvPr id="3" name="object 3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88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9182100" y="6818883"/>
              <a:ext cx="4521200" cy="10789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28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Atestados de Capacidade Técnica para  Implantação e Parametrização de  ERP/ SPA BUSINESS ONE.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3" name="Picture 42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7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5" y="1821903"/>
            <a:ext cx="4344670" cy="1345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Atuação em Todos  os Setores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553450" y="4735296"/>
            <a:ext cx="7702550" cy="4598670"/>
            <a:chOff x="8553450" y="4735296"/>
            <a:chExt cx="7702550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17375E">
                <a:alpha val="83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9182100" y="6437884"/>
              <a:ext cx="5530850" cy="1797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054225">
                <a:lnSpc>
                  <a:spcPts val="28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Calçados, Perfumaria,  Tecnologia da informação,  Telecomunicações, Educação,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12700" marR="5080">
                <a:lnSpc>
                  <a:spcPts val="28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Segurança Patrimonial, Limpeza/Conservação,  Construção Civil, Automotivo e Vestuário.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39" name="object 39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42695" y="6883347"/>
            <a:ext cx="627380" cy="339725"/>
          </a:xfrm>
          <a:custGeom>
            <a:avLst/>
            <a:gdLst/>
            <a:ahLst/>
            <a:cxnLst/>
            <a:rect l="l" t="t" r="r" b="b"/>
            <a:pathLst>
              <a:path w="627380" h="339725">
                <a:moveTo>
                  <a:pt x="40912" y="51112"/>
                </a:moveTo>
                <a:lnTo>
                  <a:pt x="20710" y="57686"/>
                </a:lnTo>
                <a:lnTo>
                  <a:pt x="5809" y="72854"/>
                </a:lnTo>
                <a:lnTo>
                  <a:pt x="0" y="94248"/>
                </a:lnTo>
                <a:lnTo>
                  <a:pt x="0" y="315266"/>
                </a:lnTo>
                <a:lnTo>
                  <a:pt x="1901" y="324691"/>
                </a:lnTo>
                <a:lnTo>
                  <a:pt x="7073" y="332376"/>
                </a:lnTo>
                <a:lnTo>
                  <a:pt x="14723" y="337551"/>
                </a:lnTo>
                <a:lnTo>
                  <a:pt x="24053" y="339447"/>
                </a:lnTo>
                <a:lnTo>
                  <a:pt x="187642" y="339447"/>
                </a:lnTo>
                <a:lnTo>
                  <a:pt x="196280" y="337790"/>
                </a:lnTo>
                <a:lnTo>
                  <a:pt x="203541" y="333262"/>
                </a:lnTo>
                <a:lnTo>
                  <a:pt x="208789" y="326524"/>
                </a:lnTo>
                <a:lnTo>
                  <a:pt x="211391" y="318238"/>
                </a:lnTo>
                <a:lnTo>
                  <a:pt x="620743" y="318238"/>
                </a:lnTo>
                <a:lnTo>
                  <a:pt x="623841" y="312143"/>
                </a:lnTo>
                <a:lnTo>
                  <a:pt x="626117" y="304363"/>
                </a:lnTo>
                <a:lnTo>
                  <a:pt x="626935" y="296038"/>
                </a:lnTo>
                <a:lnTo>
                  <a:pt x="626935" y="291453"/>
                </a:lnTo>
                <a:lnTo>
                  <a:pt x="48171" y="291453"/>
                </a:lnTo>
                <a:lnTo>
                  <a:pt x="48171" y="102566"/>
                </a:lnTo>
                <a:lnTo>
                  <a:pt x="225824" y="102566"/>
                </a:lnTo>
                <a:lnTo>
                  <a:pt x="235633" y="89358"/>
                </a:lnTo>
                <a:lnTo>
                  <a:pt x="145097" y="89358"/>
                </a:lnTo>
                <a:lnTo>
                  <a:pt x="125805" y="85576"/>
                </a:lnTo>
                <a:lnTo>
                  <a:pt x="105687" y="78112"/>
                </a:lnTo>
                <a:lnTo>
                  <a:pt x="85291" y="68163"/>
                </a:lnTo>
                <a:lnTo>
                  <a:pt x="65163" y="56922"/>
                </a:lnTo>
                <a:lnTo>
                  <a:pt x="63500" y="55868"/>
                </a:lnTo>
                <a:lnTo>
                  <a:pt x="62623" y="55500"/>
                </a:lnTo>
                <a:lnTo>
                  <a:pt x="40912" y="51112"/>
                </a:lnTo>
                <a:close/>
              </a:path>
              <a:path w="627380" h="339725">
                <a:moveTo>
                  <a:pt x="620743" y="318238"/>
                </a:moveTo>
                <a:lnTo>
                  <a:pt x="211391" y="318238"/>
                </a:lnTo>
                <a:lnTo>
                  <a:pt x="216598" y="321336"/>
                </a:lnTo>
                <a:lnTo>
                  <a:pt x="269154" y="338316"/>
                </a:lnTo>
                <a:lnTo>
                  <a:pt x="288721" y="339447"/>
                </a:lnTo>
                <a:lnTo>
                  <a:pt x="583526" y="339447"/>
                </a:lnTo>
                <a:lnTo>
                  <a:pt x="620229" y="319250"/>
                </a:lnTo>
                <a:lnTo>
                  <a:pt x="620743" y="318238"/>
                </a:lnTo>
                <a:close/>
              </a:path>
              <a:path w="627380" h="339725">
                <a:moveTo>
                  <a:pt x="193776" y="244946"/>
                </a:moveTo>
                <a:lnTo>
                  <a:pt x="163512" y="269127"/>
                </a:lnTo>
                <a:lnTo>
                  <a:pt x="163512" y="291326"/>
                </a:lnTo>
                <a:lnTo>
                  <a:pt x="48171" y="291453"/>
                </a:lnTo>
                <a:lnTo>
                  <a:pt x="578815" y="291453"/>
                </a:lnTo>
                <a:lnTo>
                  <a:pt x="288531" y="291326"/>
                </a:lnTo>
                <a:lnTo>
                  <a:pt x="263669" y="288409"/>
                </a:lnTo>
                <a:lnTo>
                  <a:pt x="242239" y="280123"/>
                </a:lnTo>
                <a:lnTo>
                  <a:pt x="222762" y="267454"/>
                </a:lnTo>
                <a:lnTo>
                  <a:pt x="203758" y="251385"/>
                </a:lnTo>
                <a:lnTo>
                  <a:pt x="199491" y="247359"/>
                </a:lnTo>
                <a:lnTo>
                  <a:pt x="193776" y="244946"/>
                </a:lnTo>
                <a:close/>
              </a:path>
              <a:path w="627380" h="339725">
                <a:moveTo>
                  <a:pt x="500809" y="181941"/>
                </a:moveTo>
                <a:lnTo>
                  <a:pt x="373672" y="181941"/>
                </a:lnTo>
                <a:lnTo>
                  <a:pt x="393381" y="195714"/>
                </a:lnTo>
                <a:lnTo>
                  <a:pt x="441268" y="216612"/>
                </a:lnTo>
                <a:lnTo>
                  <a:pt x="495232" y="230048"/>
                </a:lnTo>
                <a:lnTo>
                  <a:pt x="547073" y="237466"/>
                </a:lnTo>
                <a:lnTo>
                  <a:pt x="568706" y="239358"/>
                </a:lnTo>
                <a:lnTo>
                  <a:pt x="571500" y="239726"/>
                </a:lnTo>
                <a:lnTo>
                  <a:pt x="578815" y="291453"/>
                </a:lnTo>
                <a:lnTo>
                  <a:pt x="626935" y="291453"/>
                </a:lnTo>
                <a:lnTo>
                  <a:pt x="626935" y="250521"/>
                </a:lnTo>
                <a:lnTo>
                  <a:pt x="625843" y="239229"/>
                </a:lnTo>
                <a:lnTo>
                  <a:pt x="603187" y="203093"/>
                </a:lnTo>
                <a:lnTo>
                  <a:pt x="552235" y="189626"/>
                </a:lnTo>
                <a:lnTo>
                  <a:pt x="529188" y="186775"/>
                </a:lnTo>
                <a:lnTo>
                  <a:pt x="504396" y="182717"/>
                </a:lnTo>
                <a:lnTo>
                  <a:pt x="500809" y="181941"/>
                </a:lnTo>
                <a:close/>
              </a:path>
              <a:path w="627380" h="339725">
                <a:moveTo>
                  <a:pt x="385709" y="122899"/>
                </a:moveTo>
                <a:lnTo>
                  <a:pt x="325183" y="122899"/>
                </a:lnTo>
                <a:lnTo>
                  <a:pt x="331300" y="132391"/>
                </a:lnTo>
                <a:lnTo>
                  <a:pt x="337942" y="141866"/>
                </a:lnTo>
                <a:lnTo>
                  <a:pt x="345119" y="151285"/>
                </a:lnTo>
                <a:lnTo>
                  <a:pt x="352844" y="160605"/>
                </a:lnTo>
                <a:lnTo>
                  <a:pt x="327355" y="175299"/>
                </a:lnTo>
                <a:lnTo>
                  <a:pt x="325056" y="184227"/>
                </a:lnTo>
                <a:lnTo>
                  <a:pt x="329031" y="191111"/>
                </a:lnTo>
                <a:lnTo>
                  <a:pt x="332930" y="198058"/>
                </a:lnTo>
                <a:lnTo>
                  <a:pt x="341858" y="200356"/>
                </a:lnTo>
                <a:lnTo>
                  <a:pt x="348691" y="196318"/>
                </a:lnTo>
                <a:lnTo>
                  <a:pt x="373672" y="181941"/>
                </a:lnTo>
                <a:lnTo>
                  <a:pt x="500809" y="181941"/>
                </a:lnTo>
                <a:lnTo>
                  <a:pt x="479031" y="177230"/>
                </a:lnTo>
                <a:lnTo>
                  <a:pt x="455781" y="170765"/>
                </a:lnTo>
                <a:lnTo>
                  <a:pt x="434222" y="162739"/>
                </a:lnTo>
                <a:lnTo>
                  <a:pt x="415487" y="153027"/>
                </a:lnTo>
                <a:lnTo>
                  <a:pt x="400710" y="141504"/>
                </a:lnTo>
                <a:lnTo>
                  <a:pt x="385709" y="122899"/>
                </a:lnTo>
                <a:close/>
              </a:path>
              <a:path w="627380" h="339725">
                <a:moveTo>
                  <a:pt x="341495" y="48703"/>
                </a:moveTo>
                <a:lnTo>
                  <a:pt x="280533" y="48703"/>
                </a:lnTo>
                <a:lnTo>
                  <a:pt x="290017" y="48794"/>
                </a:lnTo>
                <a:lnTo>
                  <a:pt x="293424" y="58371"/>
                </a:lnTo>
                <a:lnTo>
                  <a:pt x="298007" y="70000"/>
                </a:lnTo>
                <a:lnTo>
                  <a:pt x="303820" y="83292"/>
                </a:lnTo>
                <a:lnTo>
                  <a:pt x="310921" y="97855"/>
                </a:lnTo>
                <a:lnTo>
                  <a:pt x="284187" y="113349"/>
                </a:lnTo>
                <a:lnTo>
                  <a:pt x="277190" y="117324"/>
                </a:lnTo>
                <a:lnTo>
                  <a:pt x="274891" y="126188"/>
                </a:lnTo>
                <a:lnTo>
                  <a:pt x="278867" y="133136"/>
                </a:lnTo>
                <a:lnTo>
                  <a:pt x="282829" y="139955"/>
                </a:lnTo>
                <a:lnTo>
                  <a:pt x="291630" y="142317"/>
                </a:lnTo>
                <a:lnTo>
                  <a:pt x="325183" y="122899"/>
                </a:lnTo>
                <a:lnTo>
                  <a:pt x="385709" y="122899"/>
                </a:lnTo>
                <a:lnTo>
                  <a:pt x="368407" y="101439"/>
                </a:lnTo>
                <a:lnTo>
                  <a:pt x="347341" y="63285"/>
                </a:lnTo>
                <a:lnTo>
                  <a:pt x="341495" y="48703"/>
                </a:lnTo>
                <a:close/>
              </a:path>
              <a:path w="627380" h="339725">
                <a:moveTo>
                  <a:pt x="225824" y="102566"/>
                </a:moveTo>
                <a:lnTo>
                  <a:pt x="48171" y="102566"/>
                </a:lnTo>
                <a:lnTo>
                  <a:pt x="70535" y="114661"/>
                </a:lnTo>
                <a:lnTo>
                  <a:pt x="93589" y="125212"/>
                </a:lnTo>
                <a:lnTo>
                  <a:pt x="117144" y="133136"/>
                </a:lnTo>
                <a:lnTo>
                  <a:pt x="141008" y="137352"/>
                </a:lnTo>
                <a:lnTo>
                  <a:pt x="169580" y="136262"/>
                </a:lnTo>
                <a:lnTo>
                  <a:pt x="196697" y="126998"/>
                </a:lnTo>
                <a:lnTo>
                  <a:pt x="221814" y="107966"/>
                </a:lnTo>
                <a:lnTo>
                  <a:pt x="225824" y="102566"/>
                </a:lnTo>
                <a:close/>
              </a:path>
              <a:path w="627380" h="339725">
                <a:moveTo>
                  <a:pt x="278523" y="0"/>
                </a:moveTo>
                <a:lnTo>
                  <a:pt x="240699" y="11934"/>
                </a:lnTo>
                <a:lnTo>
                  <a:pt x="202653" y="53443"/>
                </a:lnTo>
                <a:lnTo>
                  <a:pt x="189542" y="71519"/>
                </a:lnTo>
                <a:lnTo>
                  <a:pt x="175409" y="82911"/>
                </a:lnTo>
                <a:lnTo>
                  <a:pt x="160509" y="88549"/>
                </a:lnTo>
                <a:lnTo>
                  <a:pt x="145097" y="89358"/>
                </a:lnTo>
                <a:lnTo>
                  <a:pt x="235633" y="89358"/>
                </a:lnTo>
                <a:lnTo>
                  <a:pt x="244386" y="77573"/>
                </a:lnTo>
                <a:lnTo>
                  <a:pt x="256727" y="61126"/>
                </a:lnTo>
                <a:lnTo>
                  <a:pt x="269106" y="52158"/>
                </a:lnTo>
                <a:lnTo>
                  <a:pt x="280533" y="48703"/>
                </a:lnTo>
                <a:lnTo>
                  <a:pt x="341495" y="48703"/>
                </a:lnTo>
                <a:lnTo>
                  <a:pt x="335891" y="34723"/>
                </a:lnTo>
                <a:lnTo>
                  <a:pt x="332435" y="23433"/>
                </a:lnTo>
                <a:lnTo>
                  <a:pt x="330517" y="16117"/>
                </a:lnTo>
                <a:lnTo>
                  <a:pt x="325488" y="10593"/>
                </a:lnTo>
                <a:lnTo>
                  <a:pt x="319163" y="7748"/>
                </a:lnTo>
                <a:lnTo>
                  <a:pt x="307556" y="3331"/>
                </a:lnTo>
                <a:lnTo>
                  <a:pt x="27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54872" y="6743827"/>
            <a:ext cx="617855" cy="592455"/>
          </a:xfrm>
          <a:custGeom>
            <a:avLst/>
            <a:gdLst/>
            <a:ahLst/>
            <a:cxnLst/>
            <a:rect l="l" t="t" r="r" b="b"/>
            <a:pathLst>
              <a:path w="617855" h="592454">
                <a:moveTo>
                  <a:pt x="344233" y="102933"/>
                </a:moveTo>
                <a:lnTo>
                  <a:pt x="185724" y="102933"/>
                </a:lnTo>
                <a:lnTo>
                  <a:pt x="179285" y="109512"/>
                </a:lnTo>
                <a:lnTo>
                  <a:pt x="179285" y="142506"/>
                </a:lnTo>
                <a:lnTo>
                  <a:pt x="118694" y="142506"/>
                </a:lnTo>
                <a:lnTo>
                  <a:pt x="112258" y="148879"/>
                </a:lnTo>
                <a:lnTo>
                  <a:pt x="112179" y="228333"/>
                </a:lnTo>
                <a:lnTo>
                  <a:pt x="118694" y="234772"/>
                </a:lnTo>
                <a:lnTo>
                  <a:pt x="179285" y="234772"/>
                </a:lnTo>
                <a:lnTo>
                  <a:pt x="179285" y="248094"/>
                </a:lnTo>
                <a:lnTo>
                  <a:pt x="127827" y="261720"/>
                </a:lnTo>
                <a:lnTo>
                  <a:pt x="83350" y="280898"/>
                </a:lnTo>
                <a:lnTo>
                  <a:pt x="48584" y="303703"/>
                </a:lnTo>
                <a:lnTo>
                  <a:pt x="5772" y="360556"/>
                </a:lnTo>
                <a:lnTo>
                  <a:pt x="0" y="393280"/>
                </a:lnTo>
                <a:lnTo>
                  <a:pt x="1940" y="412439"/>
                </a:lnTo>
                <a:lnTo>
                  <a:pt x="16823" y="448218"/>
                </a:lnTo>
                <a:lnTo>
                  <a:pt x="55629" y="488373"/>
                </a:lnTo>
                <a:lnTo>
                  <a:pt x="88988" y="508558"/>
                </a:lnTo>
                <a:lnTo>
                  <a:pt x="88988" y="568274"/>
                </a:lnTo>
                <a:lnTo>
                  <a:pt x="90883" y="577704"/>
                </a:lnTo>
                <a:lnTo>
                  <a:pt x="96053" y="585389"/>
                </a:lnTo>
                <a:lnTo>
                  <a:pt x="103722" y="590560"/>
                </a:lnTo>
                <a:lnTo>
                  <a:pt x="113118" y="592455"/>
                </a:lnTo>
                <a:lnTo>
                  <a:pt x="416852" y="592455"/>
                </a:lnTo>
                <a:lnTo>
                  <a:pt x="426219" y="590560"/>
                </a:lnTo>
                <a:lnTo>
                  <a:pt x="433887" y="585389"/>
                </a:lnTo>
                <a:lnTo>
                  <a:pt x="439067" y="577704"/>
                </a:lnTo>
                <a:lnTo>
                  <a:pt x="440969" y="568274"/>
                </a:lnTo>
                <a:lnTo>
                  <a:pt x="440969" y="544334"/>
                </a:lnTo>
                <a:lnTo>
                  <a:pt x="137236" y="544334"/>
                </a:lnTo>
                <a:lnTo>
                  <a:pt x="137236" y="493433"/>
                </a:lnTo>
                <a:lnTo>
                  <a:pt x="104271" y="462334"/>
                </a:lnTo>
                <a:lnTo>
                  <a:pt x="89204" y="453131"/>
                </a:lnTo>
                <a:lnTo>
                  <a:pt x="58026" y="423223"/>
                </a:lnTo>
                <a:lnTo>
                  <a:pt x="48183" y="393280"/>
                </a:lnTo>
                <a:lnTo>
                  <a:pt x="52191" y="374039"/>
                </a:lnTo>
                <a:lnTo>
                  <a:pt x="81857" y="338627"/>
                </a:lnTo>
                <a:lnTo>
                  <a:pt x="138942" y="308771"/>
                </a:lnTo>
                <a:lnTo>
                  <a:pt x="177055" y="297781"/>
                </a:lnTo>
                <a:lnTo>
                  <a:pt x="219366" y="290837"/>
                </a:lnTo>
                <a:lnTo>
                  <a:pt x="264985" y="288417"/>
                </a:lnTo>
                <a:lnTo>
                  <a:pt x="458042" y="288417"/>
                </a:lnTo>
                <a:lnTo>
                  <a:pt x="446608" y="280898"/>
                </a:lnTo>
                <a:lnTo>
                  <a:pt x="425304" y="270638"/>
                </a:lnTo>
                <a:lnTo>
                  <a:pt x="402077" y="261720"/>
                </a:lnTo>
                <a:lnTo>
                  <a:pt x="377119" y="254189"/>
                </a:lnTo>
                <a:lnTo>
                  <a:pt x="350621" y="248094"/>
                </a:lnTo>
                <a:lnTo>
                  <a:pt x="350621" y="243586"/>
                </a:lnTo>
                <a:lnTo>
                  <a:pt x="208178" y="243586"/>
                </a:lnTo>
                <a:lnTo>
                  <a:pt x="208178" y="205943"/>
                </a:lnTo>
                <a:lnTo>
                  <a:pt x="141084" y="205943"/>
                </a:lnTo>
                <a:lnTo>
                  <a:pt x="141084" y="171526"/>
                </a:lnTo>
                <a:lnTo>
                  <a:pt x="208178" y="171526"/>
                </a:lnTo>
                <a:lnTo>
                  <a:pt x="208178" y="131965"/>
                </a:lnTo>
                <a:lnTo>
                  <a:pt x="350621" y="131965"/>
                </a:lnTo>
                <a:lnTo>
                  <a:pt x="350621" y="109512"/>
                </a:lnTo>
                <a:lnTo>
                  <a:pt x="344233" y="102933"/>
                </a:lnTo>
                <a:close/>
              </a:path>
              <a:path w="617855" h="592454">
                <a:moveTo>
                  <a:pt x="458042" y="288417"/>
                </a:moveTo>
                <a:lnTo>
                  <a:pt x="264985" y="288417"/>
                </a:lnTo>
                <a:lnTo>
                  <a:pt x="310569" y="290837"/>
                </a:lnTo>
                <a:lnTo>
                  <a:pt x="352872" y="297781"/>
                </a:lnTo>
                <a:lnTo>
                  <a:pt x="390979" y="308771"/>
                </a:lnTo>
                <a:lnTo>
                  <a:pt x="448052" y="338627"/>
                </a:lnTo>
                <a:lnTo>
                  <a:pt x="477758" y="374039"/>
                </a:lnTo>
                <a:lnTo>
                  <a:pt x="481774" y="393280"/>
                </a:lnTo>
                <a:lnTo>
                  <a:pt x="480644" y="403407"/>
                </a:lnTo>
                <a:lnTo>
                  <a:pt x="453519" y="443421"/>
                </a:lnTo>
                <a:lnTo>
                  <a:pt x="407174" y="471398"/>
                </a:lnTo>
                <a:lnTo>
                  <a:pt x="401133" y="475125"/>
                </a:lnTo>
                <a:lnTo>
                  <a:pt x="396608" y="480325"/>
                </a:lnTo>
                <a:lnTo>
                  <a:pt x="393769" y="486570"/>
                </a:lnTo>
                <a:lnTo>
                  <a:pt x="392785" y="493433"/>
                </a:lnTo>
                <a:lnTo>
                  <a:pt x="392722" y="544334"/>
                </a:lnTo>
                <a:lnTo>
                  <a:pt x="440969" y="544334"/>
                </a:lnTo>
                <a:lnTo>
                  <a:pt x="440969" y="508558"/>
                </a:lnTo>
                <a:lnTo>
                  <a:pt x="458470" y="498943"/>
                </a:lnTo>
                <a:lnTo>
                  <a:pt x="500557" y="464654"/>
                </a:lnTo>
                <a:lnTo>
                  <a:pt x="522306" y="430782"/>
                </a:lnTo>
                <a:lnTo>
                  <a:pt x="529958" y="393280"/>
                </a:lnTo>
                <a:lnTo>
                  <a:pt x="524172" y="360538"/>
                </a:lnTo>
                <a:lnTo>
                  <a:pt x="507609" y="330512"/>
                </a:lnTo>
                <a:lnTo>
                  <a:pt x="481373" y="303757"/>
                </a:lnTo>
                <a:lnTo>
                  <a:pt x="458042" y="288417"/>
                </a:lnTo>
                <a:close/>
              </a:path>
              <a:path w="617855" h="592454">
                <a:moveTo>
                  <a:pt x="264985" y="240157"/>
                </a:moveTo>
                <a:lnTo>
                  <a:pt x="250462" y="240378"/>
                </a:lnTo>
                <a:lnTo>
                  <a:pt x="236134" y="241033"/>
                </a:lnTo>
                <a:lnTo>
                  <a:pt x="222030" y="242107"/>
                </a:lnTo>
                <a:lnTo>
                  <a:pt x="208178" y="243586"/>
                </a:lnTo>
                <a:lnTo>
                  <a:pt x="321716" y="243586"/>
                </a:lnTo>
                <a:lnTo>
                  <a:pt x="307874" y="242107"/>
                </a:lnTo>
                <a:lnTo>
                  <a:pt x="293793" y="241033"/>
                </a:lnTo>
                <a:lnTo>
                  <a:pt x="279491" y="240378"/>
                </a:lnTo>
                <a:lnTo>
                  <a:pt x="264985" y="240157"/>
                </a:lnTo>
                <a:close/>
              </a:path>
              <a:path w="617855" h="592454">
                <a:moveTo>
                  <a:pt x="350621" y="131965"/>
                </a:moveTo>
                <a:lnTo>
                  <a:pt x="321716" y="131965"/>
                </a:lnTo>
                <a:lnTo>
                  <a:pt x="321716" y="243586"/>
                </a:lnTo>
                <a:lnTo>
                  <a:pt x="350621" y="243586"/>
                </a:lnTo>
                <a:lnTo>
                  <a:pt x="350621" y="207619"/>
                </a:lnTo>
                <a:lnTo>
                  <a:pt x="365000" y="205779"/>
                </a:lnTo>
                <a:lnTo>
                  <a:pt x="382679" y="201803"/>
                </a:lnTo>
                <a:lnTo>
                  <a:pt x="402592" y="194921"/>
                </a:lnTo>
                <a:lnTo>
                  <a:pt x="423672" y="184365"/>
                </a:lnTo>
                <a:lnTo>
                  <a:pt x="471406" y="184365"/>
                </a:lnTo>
                <a:lnTo>
                  <a:pt x="461143" y="178907"/>
                </a:lnTo>
                <a:lnTo>
                  <a:pt x="460829" y="178650"/>
                </a:lnTo>
                <a:lnTo>
                  <a:pt x="350621" y="178650"/>
                </a:lnTo>
                <a:lnTo>
                  <a:pt x="350621" y="131965"/>
                </a:lnTo>
                <a:close/>
              </a:path>
              <a:path w="617855" h="592454">
                <a:moveTo>
                  <a:pt x="471406" y="184365"/>
                </a:moveTo>
                <a:lnTo>
                  <a:pt x="423672" y="184365"/>
                </a:lnTo>
                <a:lnTo>
                  <a:pt x="425229" y="186050"/>
                </a:lnTo>
                <a:lnTo>
                  <a:pt x="426707" y="187528"/>
                </a:lnTo>
                <a:lnTo>
                  <a:pt x="428193" y="189077"/>
                </a:lnTo>
                <a:lnTo>
                  <a:pt x="445025" y="202865"/>
                </a:lnTo>
                <a:lnTo>
                  <a:pt x="464111" y="213064"/>
                </a:lnTo>
                <a:lnTo>
                  <a:pt x="484803" y="219392"/>
                </a:lnTo>
                <a:lnTo>
                  <a:pt x="506450" y="221564"/>
                </a:lnTo>
                <a:lnTo>
                  <a:pt x="538825" y="216658"/>
                </a:lnTo>
                <a:lnTo>
                  <a:pt x="567921" y="202777"/>
                </a:lnTo>
                <a:lnTo>
                  <a:pt x="579285" y="192532"/>
                </a:lnTo>
                <a:lnTo>
                  <a:pt x="506450" y="192532"/>
                </a:lnTo>
                <a:lnTo>
                  <a:pt x="490408" y="190966"/>
                </a:lnTo>
                <a:lnTo>
                  <a:pt x="475181" y="186374"/>
                </a:lnTo>
                <a:lnTo>
                  <a:pt x="471406" y="184365"/>
                </a:lnTo>
                <a:close/>
              </a:path>
              <a:path w="617855" h="592454">
                <a:moveTo>
                  <a:pt x="208178" y="171526"/>
                </a:moveTo>
                <a:lnTo>
                  <a:pt x="176364" y="171526"/>
                </a:lnTo>
                <a:lnTo>
                  <a:pt x="176364" y="205943"/>
                </a:lnTo>
                <a:lnTo>
                  <a:pt x="208178" y="205943"/>
                </a:lnTo>
                <a:lnTo>
                  <a:pt x="208178" y="171526"/>
                </a:lnTo>
                <a:close/>
              </a:path>
              <a:path w="617855" h="592454">
                <a:moveTo>
                  <a:pt x="580131" y="28956"/>
                </a:moveTo>
                <a:lnTo>
                  <a:pt x="506450" y="28956"/>
                </a:lnTo>
                <a:lnTo>
                  <a:pt x="514737" y="29374"/>
                </a:lnTo>
                <a:lnTo>
                  <a:pt x="522738" y="30578"/>
                </a:lnTo>
                <a:lnTo>
                  <a:pt x="558570" y="47620"/>
                </a:lnTo>
                <a:lnTo>
                  <a:pt x="584758" y="86874"/>
                </a:lnTo>
                <a:lnTo>
                  <a:pt x="588365" y="110756"/>
                </a:lnTo>
                <a:lnTo>
                  <a:pt x="581863" y="142420"/>
                </a:lnTo>
                <a:lnTo>
                  <a:pt x="564200" y="168432"/>
                </a:lnTo>
                <a:lnTo>
                  <a:pt x="538141" y="186050"/>
                </a:lnTo>
                <a:lnTo>
                  <a:pt x="506450" y="192532"/>
                </a:lnTo>
                <a:lnTo>
                  <a:pt x="579285" y="192532"/>
                </a:lnTo>
                <a:lnTo>
                  <a:pt x="608838" y="153111"/>
                </a:lnTo>
                <a:lnTo>
                  <a:pt x="617270" y="110756"/>
                </a:lnTo>
                <a:lnTo>
                  <a:pt x="612372" y="78437"/>
                </a:lnTo>
                <a:lnTo>
                  <a:pt x="598509" y="49349"/>
                </a:lnTo>
                <a:lnTo>
                  <a:pt x="580131" y="28956"/>
                </a:lnTo>
                <a:close/>
              </a:path>
              <a:path w="617855" h="592454">
                <a:moveTo>
                  <a:pt x="506450" y="0"/>
                </a:moveTo>
                <a:lnTo>
                  <a:pt x="464972" y="8128"/>
                </a:lnTo>
                <a:lnTo>
                  <a:pt x="414381" y="49463"/>
                </a:lnTo>
                <a:lnTo>
                  <a:pt x="395643" y="110756"/>
                </a:lnTo>
                <a:lnTo>
                  <a:pt x="396430" y="123975"/>
                </a:lnTo>
                <a:lnTo>
                  <a:pt x="398735" y="136705"/>
                </a:lnTo>
                <a:lnTo>
                  <a:pt x="402503" y="148958"/>
                </a:lnTo>
                <a:lnTo>
                  <a:pt x="407543" y="160426"/>
                </a:lnTo>
                <a:lnTo>
                  <a:pt x="391392" y="168351"/>
                </a:lnTo>
                <a:lnTo>
                  <a:pt x="376058" y="173696"/>
                </a:lnTo>
                <a:lnTo>
                  <a:pt x="362235" y="176962"/>
                </a:lnTo>
                <a:lnTo>
                  <a:pt x="350621" y="178650"/>
                </a:lnTo>
                <a:lnTo>
                  <a:pt x="460829" y="178650"/>
                </a:lnTo>
                <a:lnTo>
                  <a:pt x="431106" y="142671"/>
                </a:lnTo>
                <a:lnTo>
                  <a:pt x="424662" y="110756"/>
                </a:lnTo>
                <a:lnTo>
                  <a:pt x="428260" y="86874"/>
                </a:lnTo>
                <a:lnTo>
                  <a:pt x="454430" y="47620"/>
                </a:lnTo>
                <a:lnTo>
                  <a:pt x="490488" y="30481"/>
                </a:lnTo>
                <a:lnTo>
                  <a:pt x="506450" y="28956"/>
                </a:lnTo>
                <a:lnTo>
                  <a:pt x="580131" y="28956"/>
                </a:lnTo>
                <a:lnTo>
                  <a:pt x="576926" y="25399"/>
                </a:lnTo>
                <a:lnTo>
                  <a:pt x="548868" y="8496"/>
                </a:lnTo>
                <a:lnTo>
                  <a:pt x="538761" y="4886"/>
                </a:lnTo>
                <a:lnTo>
                  <a:pt x="528304" y="2219"/>
                </a:lnTo>
                <a:lnTo>
                  <a:pt x="517508" y="566"/>
                </a:lnTo>
                <a:lnTo>
                  <a:pt x="506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08565" y="6714273"/>
            <a:ext cx="525145" cy="576580"/>
          </a:xfrm>
          <a:custGeom>
            <a:avLst/>
            <a:gdLst/>
            <a:ahLst/>
            <a:cxnLst/>
            <a:rect l="l" t="t" r="r" b="b"/>
            <a:pathLst>
              <a:path w="525145" h="576579">
                <a:moveTo>
                  <a:pt x="217474" y="190995"/>
                </a:moveTo>
                <a:lnTo>
                  <a:pt x="154144" y="203273"/>
                </a:lnTo>
                <a:lnTo>
                  <a:pt x="98539" y="240106"/>
                </a:lnTo>
                <a:lnTo>
                  <a:pt x="49047" y="289585"/>
                </a:lnTo>
                <a:lnTo>
                  <a:pt x="12293" y="345197"/>
                </a:lnTo>
                <a:lnTo>
                  <a:pt x="0" y="408533"/>
                </a:lnTo>
                <a:lnTo>
                  <a:pt x="3077" y="440718"/>
                </a:lnTo>
                <a:lnTo>
                  <a:pt x="27624" y="501141"/>
                </a:lnTo>
                <a:lnTo>
                  <a:pt x="75430" y="548955"/>
                </a:lnTo>
                <a:lnTo>
                  <a:pt x="135940" y="573510"/>
                </a:lnTo>
                <a:lnTo>
                  <a:pt x="168109" y="576580"/>
                </a:lnTo>
                <a:lnTo>
                  <a:pt x="200247" y="573510"/>
                </a:lnTo>
                <a:lnTo>
                  <a:pt x="231440" y="564302"/>
                </a:lnTo>
                <a:lnTo>
                  <a:pt x="260701" y="548955"/>
                </a:lnTo>
                <a:lnTo>
                  <a:pt x="285830" y="528459"/>
                </a:lnTo>
                <a:lnTo>
                  <a:pt x="168109" y="528459"/>
                </a:lnTo>
                <a:lnTo>
                  <a:pt x="145148" y="526253"/>
                </a:lnTo>
                <a:lnTo>
                  <a:pt x="101998" y="508678"/>
                </a:lnTo>
                <a:lnTo>
                  <a:pt x="67931" y="474590"/>
                </a:lnTo>
                <a:lnTo>
                  <a:pt x="50486" y="431479"/>
                </a:lnTo>
                <a:lnTo>
                  <a:pt x="48310" y="408533"/>
                </a:lnTo>
                <a:lnTo>
                  <a:pt x="50486" y="385580"/>
                </a:lnTo>
                <a:lnTo>
                  <a:pt x="67969" y="342417"/>
                </a:lnTo>
                <a:lnTo>
                  <a:pt x="132638" y="274205"/>
                </a:lnTo>
                <a:lnTo>
                  <a:pt x="172265" y="248021"/>
                </a:lnTo>
                <a:lnTo>
                  <a:pt x="217474" y="239229"/>
                </a:lnTo>
                <a:lnTo>
                  <a:pt x="430289" y="239229"/>
                </a:lnTo>
                <a:lnTo>
                  <a:pt x="423722" y="234022"/>
                </a:lnTo>
                <a:lnTo>
                  <a:pt x="423354" y="233654"/>
                </a:lnTo>
                <a:lnTo>
                  <a:pt x="419369" y="230428"/>
                </a:lnTo>
                <a:lnTo>
                  <a:pt x="325869" y="230428"/>
                </a:lnTo>
                <a:lnTo>
                  <a:pt x="301251" y="213230"/>
                </a:lnTo>
                <a:lnTo>
                  <a:pt x="274486" y="200901"/>
                </a:lnTo>
                <a:lnTo>
                  <a:pt x="246314" y="193477"/>
                </a:lnTo>
                <a:lnTo>
                  <a:pt x="217474" y="190995"/>
                </a:lnTo>
                <a:close/>
              </a:path>
              <a:path w="525145" h="576579">
                <a:moveTo>
                  <a:pt x="367835" y="285127"/>
                </a:moveTo>
                <a:lnTo>
                  <a:pt x="311975" y="285127"/>
                </a:lnTo>
                <a:lnTo>
                  <a:pt x="323050" y="302100"/>
                </a:lnTo>
                <a:lnTo>
                  <a:pt x="330960" y="320365"/>
                </a:lnTo>
                <a:lnTo>
                  <a:pt x="335705" y="339489"/>
                </a:lnTo>
                <a:lnTo>
                  <a:pt x="337286" y="359041"/>
                </a:lnTo>
                <a:lnTo>
                  <a:pt x="335107" y="382068"/>
                </a:lnTo>
                <a:lnTo>
                  <a:pt x="317634" y="425235"/>
                </a:lnTo>
                <a:lnTo>
                  <a:pt x="252818" y="493356"/>
                </a:lnTo>
                <a:lnTo>
                  <a:pt x="213279" y="519652"/>
                </a:lnTo>
                <a:lnTo>
                  <a:pt x="168109" y="528459"/>
                </a:lnTo>
                <a:lnTo>
                  <a:pt x="285830" y="528459"/>
                </a:lnTo>
                <a:lnTo>
                  <a:pt x="336410" y="477977"/>
                </a:lnTo>
                <a:lnTo>
                  <a:pt x="373243" y="422467"/>
                </a:lnTo>
                <a:lnTo>
                  <a:pt x="385521" y="359041"/>
                </a:lnTo>
                <a:lnTo>
                  <a:pt x="383069" y="330321"/>
                </a:lnTo>
                <a:lnTo>
                  <a:pt x="375716" y="302285"/>
                </a:lnTo>
                <a:lnTo>
                  <a:pt x="367835" y="285127"/>
                </a:lnTo>
                <a:close/>
              </a:path>
              <a:path w="525145" h="576579">
                <a:moveTo>
                  <a:pt x="246621" y="283260"/>
                </a:moveTo>
                <a:lnTo>
                  <a:pt x="192417" y="318236"/>
                </a:lnTo>
                <a:lnTo>
                  <a:pt x="178777" y="351231"/>
                </a:lnTo>
                <a:lnTo>
                  <a:pt x="179662" y="360135"/>
                </a:lnTo>
                <a:lnTo>
                  <a:pt x="207424" y="394312"/>
                </a:lnTo>
                <a:lnTo>
                  <a:pt x="224612" y="397865"/>
                </a:lnTo>
                <a:lnTo>
                  <a:pt x="225348" y="397865"/>
                </a:lnTo>
                <a:lnTo>
                  <a:pt x="273695" y="368960"/>
                </a:lnTo>
                <a:lnTo>
                  <a:pt x="220764" y="368960"/>
                </a:lnTo>
                <a:lnTo>
                  <a:pt x="216230" y="367233"/>
                </a:lnTo>
                <a:lnTo>
                  <a:pt x="209410" y="360413"/>
                </a:lnTo>
                <a:lnTo>
                  <a:pt x="207670" y="355815"/>
                </a:lnTo>
                <a:lnTo>
                  <a:pt x="207670" y="346646"/>
                </a:lnTo>
                <a:lnTo>
                  <a:pt x="209410" y="342176"/>
                </a:lnTo>
                <a:lnTo>
                  <a:pt x="237629" y="313893"/>
                </a:lnTo>
                <a:lnTo>
                  <a:pt x="242214" y="312166"/>
                </a:lnTo>
                <a:lnTo>
                  <a:pt x="290029" y="312166"/>
                </a:lnTo>
                <a:lnTo>
                  <a:pt x="288353" y="308813"/>
                </a:lnTo>
                <a:lnTo>
                  <a:pt x="308758" y="288353"/>
                </a:lnTo>
                <a:lnTo>
                  <a:pt x="267830" y="288353"/>
                </a:lnTo>
                <a:lnTo>
                  <a:pt x="261505" y="285000"/>
                </a:lnTo>
                <a:lnTo>
                  <a:pt x="254431" y="283387"/>
                </a:lnTo>
                <a:lnTo>
                  <a:pt x="246621" y="283260"/>
                </a:lnTo>
                <a:close/>
              </a:path>
              <a:path w="525145" h="576579">
                <a:moveTo>
                  <a:pt x="290029" y="312166"/>
                </a:moveTo>
                <a:lnTo>
                  <a:pt x="251269" y="312166"/>
                </a:lnTo>
                <a:lnTo>
                  <a:pt x="255803" y="313893"/>
                </a:lnTo>
                <a:lnTo>
                  <a:pt x="259270" y="317373"/>
                </a:lnTo>
                <a:lnTo>
                  <a:pt x="262686" y="320840"/>
                </a:lnTo>
                <a:lnTo>
                  <a:pt x="264413" y="325310"/>
                </a:lnTo>
                <a:lnTo>
                  <a:pt x="264413" y="334365"/>
                </a:lnTo>
                <a:lnTo>
                  <a:pt x="237870" y="363880"/>
                </a:lnTo>
                <a:lnTo>
                  <a:pt x="229819" y="368960"/>
                </a:lnTo>
                <a:lnTo>
                  <a:pt x="273695" y="368960"/>
                </a:lnTo>
                <a:lnTo>
                  <a:pt x="293255" y="330644"/>
                </a:lnTo>
                <a:lnTo>
                  <a:pt x="293255" y="322580"/>
                </a:lnTo>
                <a:lnTo>
                  <a:pt x="291642" y="315391"/>
                </a:lnTo>
                <a:lnTo>
                  <a:pt x="290029" y="312166"/>
                </a:lnTo>
                <a:close/>
              </a:path>
              <a:path w="525145" h="576579">
                <a:moveTo>
                  <a:pt x="430289" y="239229"/>
                </a:moveTo>
                <a:lnTo>
                  <a:pt x="217474" y="239229"/>
                </a:lnTo>
                <a:lnTo>
                  <a:pt x="237055" y="240830"/>
                </a:lnTo>
                <a:lnTo>
                  <a:pt x="256190" y="245618"/>
                </a:lnTo>
                <a:lnTo>
                  <a:pt x="274478" y="253567"/>
                </a:lnTo>
                <a:lnTo>
                  <a:pt x="291515" y="264655"/>
                </a:lnTo>
                <a:lnTo>
                  <a:pt x="267830" y="288353"/>
                </a:lnTo>
                <a:lnTo>
                  <a:pt x="308758" y="288353"/>
                </a:lnTo>
                <a:lnTo>
                  <a:pt x="311975" y="285127"/>
                </a:lnTo>
                <a:lnTo>
                  <a:pt x="367835" y="285127"/>
                </a:lnTo>
                <a:lnTo>
                  <a:pt x="363468" y="275620"/>
                </a:lnTo>
                <a:lnTo>
                  <a:pt x="346328" y="251015"/>
                </a:lnTo>
                <a:lnTo>
                  <a:pt x="352251" y="247084"/>
                </a:lnTo>
                <a:lnTo>
                  <a:pt x="358579" y="244224"/>
                </a:lnTo>
                <a:lnTo>
                  <a:pt x="365186" y="242435"/>
                </a:lnTo>
                <a:lnTo>
                  <a:pt x="371944" y="241719"/>
                </a:lnTo>
                <a:lnTo>
                  <a:pt x="435148" y="241719"/>
                </a:lnTo>
                <a:lnTo>
                  <a:pt x="430289" y="239229"/>
                </a:lnTo>
                <a:close/>
              </a:path>
              <a:path w="525145" h="576579">
                <a:moveTo>
                  <a:pt x="435148" y="241719"/>
                </a:moveTo>
                <a:lnTo>
                  <a:pt x="372871" y="241719"/>
                </a:lnTo>
                <a:lnTo>
                  <a:pt x="380871" y="242464"/>
                </a:lnTo>
                <a:lnTo>
                  <a:pt x="388626" y="244708"/>
                </a:lnTo>
                <a:lnTo>
                  <a:pt x="395914" y="248464"/>
                </a:lnTo>
                <a:lnTo>
                  <a:pt x="402513" y="253746"/>
                </a:lnTo>
                <a:lnTo>
                  <a:pt x="402704" y="253873"/>
                </a:lnTo>
                <a:lnTo>
                  <a:pt x="439736" y="273549"/>
                </a:lnTo>
                <a:lnTo>
                  <a:pt x="453301" y="274828"/>
                </a:lnTo>
                <a:lnTo>
                  <a:pt x="466944" y="273545"/>
                </a:lnTo>
                <a:lnTo>
                  <a:pt x="480155" y="269681"/>
                </a:lnTo>
                <a:lnTo>
                  <a:pt x="492527" y="263212"/>
                </a:lnTo>
                <a:lnTo>
                  <a:pt x="503656" y="254114"/>
                </a:lnTo>
                <a:lnTo>
                  <a:pt x="510265" y="246062"/>
                </a:lnTo>
                <a:lnTo>
                  <a:pt x="453301" y="246062"/>
                </a:lnTo>
                <a:lnTo>
                  <a:pt x="445309" y="245190"/>
                </a:lnTo>
                <a:lnTo>
                  <a:pt x="437564" y="242955"/>
                </a:lnTo>
                <a:lnTo>
                  <a:pt x="435148" y="241719"/>
                </a:lnTo>
                <a:close/>
              </a:path>
              <a:path w="525145" h="576579">
                <a:moveTo>
                  <a:pt x="456317" y="105905"/>
                </a:moveTo>
                <a:lnTo>
                  <a:pt x="415544" y="105905"/>
                </a:lnTo>
                <a:lnTo>
                  <a:pt x="483260" y="173621"/>
                </a:lnTo>
                <a:lnTo>
                  <a:pt x="488674" y="180286"/>
                </a:lnTo>
                <a:lnTo>
                  <a:pt x="492548" y="187656"/>
                </a:lnTo>
                <a:lnTo>
                  <a:pt x="494877" y="195515"/>
                </a:lnTo>
                <a:lnTo>
                  <a:pt x="495620" y="203273"/>
                </a:lnTo>
                <a:lnTo>
                  <a:pt x="495614" y="205003"/>
                </a:lnTo>
                <a:lnTo>
                  <a:pt x="476632" y="239097"/>
                </a:lnTo>
                <a:lnTo>
                  <a:pt x="453301" y="246062"/>
                </a:lnTo>
                <a:lnTo>
                  <a:pt x="510265" y="246062"/>
                </a:lnTo>
                <a:lnTo>
                  <a:pt x="524433" y="205003"/>
                </a:lnTo>
                <a:lnTo>
                  <a:pt x="524525" y="203273"/>
                </a:lnTo>
                <a:lnTo>
                  <a:pt x="523257" y="190036"/>
                </a:lnTo>
                <a:lnTo>
                  <a:pt x="519342" y="176837"/>
                </a:lnTo>
                <a:lnTo>
                  <a:pt x="512811" y="164453"/>
                </a:lnTo>
                <a:lnTo>
                  <a:pt x="503656" y="153289"/>
                </a:lnTo>
                <a:lnTo>
                  <a:pt x="456317" y="105905"/>
                </a:lnTo>
                <a:close/>
              </a:path>
              <a:path w="525145" h="576579">
                <a:moveTo>
                  <a:pt x="372871" y="212813"/>
                </a:moveTo>
                <a:lnTo>
                  <a:pt x="359360" y="214176"/>
                </a:lnTo>
                <a:lnTo>
                  <a:pt x="347470" y="217503"/>
                </a:lnTo>
                <a:lnTo>
                  <a:pt x="336206" y="222920"/>
                </a:lnTo>
                <a:lnTo>
                  <a:pt x="325869" y="230428"/>
                </a:lnTo>
                <a:lnTo>
                  <a:pt x="419369" y="230428"/>
                </a:lnTo>
                <a:lnTo>
                  <a:pt x="411966" y="224434"/>
                </a:lnTo>
                <a:lnTo>
                  <a:pt x="399637" y="217993"/>
                </a:lnTo>
                <a:lnTo>
                  <a:pt x="386470" y="214112"/>
                </a:lnTo>
                <a:lnTo>
                  <a:pt x="372871" y="212813"/>
                </a:lnTo>
                <a:close/>
              </a:path>
              <a:path w="525145" h="576579">
                <a:moveTo>
                  <a:pt x="395135" y="0"/>
                </a:moveTo>
                <a:lnTo>
                  <a:pt x="385902" y="0"/>
                </a:lnTo>
                <a:lnTo>
                  <a:pt x="380250" y="5702"/>
                </a:lnTo>
                <a:lnTo>
                  <a:pt x="330085" y="55803"/>
                </a:lnTo>
                <a:lnTo>
                  <a:pt x="330085" y="65112"/>
                </a:lnTo>
                <a:lnTo>
                  <a:pt x="359359" y="94246"/>
                </a:lnTo>
                <a:lnTo>
                  <a:pt x="382803" y="117817"/>
                </a:lnTo>
                <a:lnTo>
                  <a:pt x="388683" y="123647"/>
                </a:lnTo>
                <a:lnTo>
                  <a:pt x="397865" y="123647"/>
                </a:lnTo>
                <a:lnTo>
                  <a:pt x="403504" y="118059"/>
                </a:lnTo>
                <a:lnTo>
                  <a:pt x="415544" y="105905"/>
                </a:lnTo>
                <a:lnTo>
                  <a:pt x="456317" y="105905"/>
                </a:lnTo>
                <a:lnTo>
                  <a:pt x="437741" y="87312"/>
                </a:lnTo>
                <a:lnTo>
                  <a:pt x="393344" y="87312"/>
                </a:lnTo>
                <a:lnTo>
                  <a:pt x="366369" y="60515"/>
                </a:lnTo>
                <a:lnTo>
                  <a:pt x="390486" y="36334"/>
                </a:lnTo>
                <a:lnTo>
                  <a:pt x="431389" y="36334"/>
                </a:lnTo>
                <a:lnTo>
                  <a:pt x="401027" y="5943"/>
                </a:lnTo>
                <a:lnTo>
                  <a:pt x="400723" y="5702"/>
                </a:lnTo>
                <a:lnTo>
                  <a:pt x="395135" y="0"/>
                </a:lnTo>
                <a:close/>
              </a:path>
              <a:path w="525145" h="576579">
                <a:moveTo>
                  <a:pt x="431389" y="36334"/>
                </a:moveTo>
                <a:lnTo>
                  <a:pt x="390486" y="36334"/>
                </a:lnTo>
                <a:lnTo>
                  <a:pt x="417398" y="63246"/>
                </a:lnTo>
                <a:lnTo>
                  <a:pt x="405561" y="75031"/>
                </a:lnTo>
                <a:lnTo>
                  <a:pt x="405244" y="75272"/>
                </a:lnTo>
                <a:lnTo>
                  <a:pt x="393344" y="87312"/>
                </a:lnTo>
                <a:lnTo>
                  <a:pt x="437741" y="87312"/>
                </a:lnTo>
                <a:lnTo>
                  <a:pt x="436003" y="85572"/>
                </a:lnTo>
                <a:lnTo>
                  <a:pt x="447789" y="73660"/>
                </a:lnTo>
                <a:lnTo>
                  <a:pt x="448094" y="73418"/>
                </a:lnTo>
                <a:lnTo>
                  <a:pt x="453732" y="67830"/>
                </a:lnTo>
                <a:lnTo>
                  <a:pt x="453732" y="58661"/>
                </a:lnTo>
                <a:lnTo>
                  <a:pt x="448094" y="52959"/>
                </a:lnTo>
                <a:lnTo>
                  <a:pt x="431389" y="363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26089" y="6734302"/>
            <a:ext cx="704215" cy="601980"/>
          </a:xfrm>
          <a:custGeom>
            <a:avLst/>
            <a:gdLst/>
            <a:ahLst/>
            <a:cxnLst/>
            <a:rect l="l" t="t" r="r" b="b"/>
            <a:pathLst>
              <a:path w="704214" h="601979">
                <a:moveTo>
                  <a:pt x="308787" y="104139"/>
                </a:moveTo>
                <a:lnTo>
                  <a:pt x="269909" y="111759"/>
                </a:lnTo>
                <a:lnTo>
                  <a:pt x="235889" y="133350"/>
                </a:lnTo>
                <a:lnTo>
                  <a:pt x="30010" y="340359"/>
                </a:lnTo>
                <a:lnTo>
                  <a:pt x="7566" y="373380"/>
                </a:lnTo>
                <a:lnTo>
                  <a:pt x="0" y="412750"/>
                </a:lnTo>
                <a:lnTo>
                  <a:pt x="1899" y="431800"/>
                </a:lnTo>
                <a:lnTo>
                  <a:pt x="16952" y="469900"/>
                </a:lnTo>
                <a:lnTo>
                  <a:pt x="117081" y="572769"/>
                </a:lnTo>
                <a:lnTo>
                  <a:pt x="151218" y="595630"/>
                </a:lnTo>
                <a:lnTo>
                  <a:pt x="190004" y="601980"/>
                </a:lnTo>
                <a:lnTo>
                  <a:pt x="209258" y="600710"/>
                </a:lnTo>
                <a:lnTo>
                  <a:pt x="245538" y="586740"/>
                </a:lnTo>
                <a:lnTo>
                  <a:pt x="280708" y="554990"/>
                </a:lnTo>
                <a:lnTo>
                  <a:pt x="190004" y="554990"/>
                </a:lnTo>
                <a:lnTo>
                  <a:pt x="179561" y="553719"/>
                </a:lnTo>
                <a:lnTo>
                  <a:pt x="64249" y="450850"/>
                </a:lnTo>
                <a:lnTo>
                  <a:pt x="48374" y="412750"/>
                </a:lnTo>
                <a:lnTo>
                  <a:pt x="49354" y="402589"/>
                </a:lnTo>
                <a:lnTo>
                  <a:pt x="270129" y="167639"/>
                </a:lnTo>
                <a:lnTo>
                  <a:pt x="308846" y="152400"/>
                </a:lnTo>
                <a:lnTo>
                  <a:pt x="400482" y="152400"/>
                </a:lnTo>
                <a:lnTo>
                  <a:pt x="381749" y="133350"/>
                </a:lnTo>
                <a:lnTo>
                  <a:pt x="381495" y="133350"/>
                </a:lnTo>
                <a:lnTo>
                  <a:pt x="347618" y="111759"/>
                </a:lnTo>
                <a:lnTo>
                  <a:pt x="308787" y="104139"/>
                </a:lnTo>
                <a:close/>
              </a:path>
              <a:path w="704214" h="601979">
                <a:moveTo>
                  <a:pt x="400482" y="152400"/>
                </a:moveTo>
                <a:lnTo>
                  <a:pt x="308846" y="152400"/>
                </a:lnTo>
                <a:lnTo>
                  <a:pt x="329591" y="156209"/>
                </a:lnTo>
                <a:lnTo>
                  <a:pt x="347764" y="167639"/>
                </a:lnTo>
                <a:lnTo>
                  <a:pt x="347510" y="167639"/>
                </a:lnTo>
                <a:lnTo>
                  <a:pt x="435571" y="256539"/>
                </a:lnTo>
                <a:lnTo>
                  <a:pt x="446929" y="274319"/>
                </a:lnTo>
                <a:lnTo>
                  <a:pt x="450516" y="294639"/>
                </a:lnTo>
                <a:lnTo>
                  <a:pt x="446383" y="314959"/>
                </a:lnTo>
                <a:lnTo>
                  <a:pt x="434581" y="332739"/>
                </a:lnTo>
                <a:lnTo>
                  <a:pt x="228942" y="538480"/>
                </a:lnTo>
                <a:lnTo>
                  <a:pt x="227711" y="539750"/>
                </a:lnTo>
                <a:lnTo>
                  <a:pt x="219336" y="546100"/>
                </a:lnTo>
                <a:lnTo>
                  <a:pt x="210058" y="551180"/>
                </a:lnTo>
                <a:lnTo>
                  <a:pt x="200178" y="553719"/>
                </a:lnTo>
                <a:lnTo>
                  <a:pt x="190004" y="554990"/>
                </a:lnTo>
                <a:lnTo>
                  <a:pt x="280708" y="554990"/>
                </a:lnTo>
                <a:lnTo>
                  <a:pt x="468807" y="367030"/>
                </a:lnTo>
                <a:lnTo>
                  <a:pt x="488716" y="337819"/>
                </a:lnTo>
                <a:lnTo>
                  <a:pt x="498019" y="306069"/>
                </a:lnTo>
                <a:lnTo>
                  <a:pt x="496438" y="271780"/>
                </a:lnTo>
                <a:lnTo>
                  <a:pt x="483692" y="240029"/>
                </a:lnTo>
                <a:lnTo>
                  <a:pt x="519231" y="204469"/>
                </a:lnTo>
                <a:lnTo>
                  <a:pt x="451688" y="204469"/>
                </a:lnTo>
                <a:lnTo>
                  <a:pt x="400482" y="152400"/>
                </a:lnTo>
                <a:close/>
              </a:path>
              <a:path w="704214" h="601979">
                <a:moveTo>
                  <a:pt x="190258" y="492759"/>
                </a:moveTo>
                <a:lnTo>
                  <a:pt x="181076" y="492759"/>
                </a:lnTo>
                <a:lnTo>
                  <a:pt x="175374" y="497839"/>
                </a:lnTo>
                <a:lnTo>
                  <a:pt x="169913" y="502919"/>
                </a:lnTo>
                <a:lnTo>
                  <a:pt x="169913" y="513080"/>
                </a:lnTo>
                <a:lnTo>
                  <a:pt x="175602" y="518159"/>
                </a:lnTo>
                <a:lnTo>
                  <a:pt x="193979" y="537210"/>
                </a:lnTo>
                <a:lnTo>
                  <a:pt x="199682" y="542290"/>
                </a:lnTo>
                <a:lnTo>
                  <a:pt x="208851" y="542290"/>
                </a:lnTo>
                <a:lnTo>
                  <a:pt x="214566" y="537210"/>
                </a:lnTo>
                <a:lnTo>
                  <a:pt x="220014" y="530860"/>
                </a:lnTo>
                <a:lnTo>
                  <a:pt x="220014" y="521969"/>
                </a:lnTo>
                <a:lnTo>
                  <a:pt x="214312" y="516889"/>
                </a:lnTo>
                <a:lnTo>
                  <a:pt x="195961" y="497839"/>
                </a:lnTo>
                <a:lnTo>
                  <a:pt x="190258" y="492759"/>
                </a:lnTo>
                <a:close/>
              </a:path>
              <a:path w="704214" h="601979">
                <a:moveTo>
                  <a:pt x="231165" y="450850"/>
                </a:moveTo>
                <a:lnTo>
                  <a:pt x="222008" y="450850"/>
                </a:lnTo>
                <a:lnTo>
                  <a:pt x="216293" y="457200"/>
                </a:lnTo>
                <a:lnTo>
                  <a:pt x="210845" y="462280"/>
                </a:lnTo>
                <a:lnTo>
                  <a:pt x="210845" y="471169"/>
                </a:lnTo>
                <a:lnTo>
                  <a:pt x="216547" y="477519"/>
                </a:lnTo>
                <a:lnTo>
                  <a:pt x="234886" y="495300"/>
                </a:lnTo>
                <a:lnTo>
                  <a:pt x="240601" y="501650"/>
                </a:lnTo>
                <a:lnTo>
                  <a:pt x="249783" y="501650"/>
                </a:lnTo>
                <a:lnTo>
                  <a:pt x="255485" y="495300"/>
                </a:lnTo>
                <a:lnTo>
                  <a:pt x="260946" y="490219"/>
                </a:lnTo>
                <a:lnTo>
                  <a:pt x="260946" y="481330"/>
                </a:lnTo>
                <a:lnTo>
                  <a:pt x="255244" y="474980"/>
                </a:lnTo>
                <a:lnTo>
                  <a:pt x="236880" y="457200"/>
                </a:lnTo>
                <a:lnTo>
                  <a:pt x="231165" y="450850"/>
                </a:lnTo>
                <a:close/>
              </a:path>
              <a:path w="704214" h="601979">
                <a:moveTo>
                  <a:pt x="135432" y="436880"/>
                </a:moveTo>
                <a:lnTo>
                  <a:pt x="126250" y="436880"/>
                </a:lnTo>
                <a:lnTo>
                  <a:pt x="120802" y="443230"/>
                </a:lnTo>
                <a:lnTo>
                  <a:pt x="115100" y="448309"/>
                </a:lnTo>
                <a:lnTo>
                  <a:pt x="115100" y="458469"/>
                </a:lnTo>
                <a:lnTo>
                  <a:pt x="120802" y="463550"/>
                </a:lnTo>
                <a:lnTo>
                  <a:pt x="139153" y="481330"/>
                </a:lnTo>
                <a:lnTo>
                  <a:pt x="144856" y="487680"/>
                </a:lnTo>
                <a:lnTo>
                  <a:pt x="154038" y="487680"/>
                </a:lnTo>
                <a:lnTo>
                  <a:pt x="159727" y="481330"/>
                </a:lnTo>
                <a:lnTo>
                  <a:pt x="165201" y="476250"/>
                </a:lnTo>
                <a:lnTo>
                  <a:pt x="165201" y="467359"/>
                </a:lnTo>
                <a:lnTo>
                  <a:pt x="141135" y="443230"/>
                </a:lnTo>
                <a:lnTo>
                  <a:pt x="135432" y="436880"/>
                </a:lnTo>
                <a:close/>
              </a:path>
              <a:path w="704214" h="601979">
                <a:moveTo>
                  <a:pt x="272110" y="410209"/>
                </a:moveTo>
                <a:lnTo>
                  <a:pt x="262915" y="410209"/>
                </a:lnTo>
                <a:lnTo>
                  <a:pt x="257479" y="416559"/>
                </a:lnTo>
                <a:lnTo>
                  <a:pt x="251764" y="421639"/>
                </a:lnTo>
                <a:lnTo>
                  <a:pt x="251764" y="430530"/>
                </a:lnTo>
                <a:lnTo>
                  <a:pt x="257479" y="436880"/>
                </a:lnTo>
                <a:lnTo>
                  <a:pt x="275831" y="454659"/>
                </a:lnTo>
                <a:lnTo>
                  <a:pt x="281533" y="461009"/>
                </a:lnTo>
                <a:lnTo>
                  <a:pt x="290449" y="461009"/>
                </a:lnTo>
                <a:lnTo>
                  <a:pt x="296164" y="454659"/>
                </a:lnTo>
                <a:lnTo>
                  <a:pt x="301879" y="449580"/>
                </a:lnTo>
                <a:lnTo>
                  <a:pt x="301879" y="440689"/>
                </a:lnTo>
                <a:lnTo>
                  <a:pt x="296418" y="434339"/>
                </a:lnTo>
                <a:lnTo>
                  <a:pt x="277812" y="416559"/>
                </a:lnTo>
                <a:lnTo>
                  <a:pt x="272110" y="410209"/>
                </a:lnTo>
                <a:close/>
              </a:path>
              <a:path w="704214" h="601979">
                <a:moveTo>
                  <a:pt x="176606" y="396239"/>
                </a:moveTo>
                <a:lnTo>
                  <a:pt x="167182" y="396239"/>
                </a:lnTo>
                <a:lnTo>
                  <a:pt x="161721" y="402589"/>
                </a:lnTo>
                <a:lnTo>
                  <a:pt x="156006" y="407669"/>
                </a:lnTo>
                <a:lnTo>
                  <a:pt x="155778" y="416559"/>
                </a:lnTo>
                <a:lnTo>
                  <a:pt x="161480" y="422909"/>
                </a:lnTo>
                <a:lnTo>
                  <a:pt x="180086" y="440689"/>
                </a:lnTo>
                <a:lnTo>
                  <a:pt x="185788" y="447039"/>
                </a:lnTo>
                <a:lnTo>
                  <a:pt x="194970" y="447039"/>
                </a:lnTo>
                <a:lnTo>
                  <a:pt x="200418" y="440689"/>
                </a:lnTo>
                <a:lnTo>
                  <a:pt x="206133" y="435609"/>
                </a:lnTo>
                <a:lnTo>
                  <a:pt x="206133" y="426719"/>
                </a:lnTo>
                <a:lnTo>
                  <a:pt x="200418" y="420369"/>
                </a:lnTo>
                <a:lnTo>
                  <a:pt x="182067" y="402589"/>
                </a:lnTo>
                <a:lnTo>
                  <a:pt x="176606" y="396239"/>
                </a:lnTo>
                <a:close/>
              </a:path>
              <a:path w="704214" h="601979">
                <a:moveTo>
                  <a:pt x="80619" y="382269"/>
                </a:moveTo>
                <a:lnTo>
                  <a:pt x="71691" y="382269"/>
                </a:lnTo>
                <a:lnTo>
                  <a:pt x="65976" y="388619"/>
                </a:lnTo>
                <a:lnTo>
                  <a:pt x="60261" y="393700"/>
                </a:lnTo>
                <a:lnTo>
                  <a:pt x="60261" y="402589"/>
                </a:lnTo>
                <a:lnTo>
                  <a:pt x="65976" y="408939"/>
                </a:lnTo>
                <a:lnTo>
                  <a:pt x="84340" y="426719"/>
                </a:lnTo>
                <a:lnTo>
                  <a:pt x="90043" y="433069"/>
                </a:lnTo>
                <a:lnTo>
                  <a:pt x="99225" y="433069"/>
                </a:lnTo>
                <a:lnTo>
                  <a:pt x="104927" y="426719"/>
                </a:lnTo>
                <a:lnTo>
                  <a:pt x="110375" y="421639"/>
                </a:lnTo>
                <a:lnTo>
                  <a:pt x="110375" y="412750"/>
                </a:lnTo>
                <a:lnTo>
                  <a:pt x="104927" y="406399"/>
                </a:lnTo>
                <a:lnTo>
                  <a:pt x="86321" y="388619"/>
                </a:lnTo>
                <a:lnTo>
                  <a:pt x="80619" y="382269"/>
                </a:lnTo>
                <a:close/>
              </a:path>
              <a:path w="704214" h="601979">
                <a:moveTo>
                  <a:pt x="217284" y="355600"/>
                </a:moveTo>
                <a:lnTo>
                  <a:pt x="208114" y="355600"/>
                </a:lnTo>
                <a:lnTo>
                  <a:pt x="202653" y="360680"/>
                </a:lnTo>
                <a:lnTo>
                  <a:pt x="196951" y="367030"/>
                </a:lnTo>
                <a:lnTo>
                  <a:pt x="196951" y="375919"/>
                </a:lnTo>
                <a:lnTo>
                  <a:pt x="202653" y="381000"/>
                </a:lnTo>
                <a:lnTo>
                  <a:pt x="221005" y="400049"/>
                </a:lnTo>
                <a:lnTo>
                  <a:pt x="226720" y="405130"/>
                </a:lnTo>
                <a:lnTo>
                  <a:pt x="235889" y="406399"/>
                </a:lnTo>
                <a:lnTo>
                  <a:pt x="241350" y="400049"/>
                </a:lnTo>
                <a:lnTo>
                  <a:pt x="247040" y="394969"/>
                </a:lnTo>
                <a:lnTo>
                  <a:pt x="247040" y="384809"/>
                </a:lnTo>
                <a:lnTo>
                  <a:pt x="241350" y="379730"/>
                </a:lnTo>
                <a:lnTo>
                  <a:pt x="222999" y="360680"/>
                </a:lnTo>
                <a:lnTo>
                  <a:pt x="217284" y="355600"/>
                </a:lnTo>
                <a:close/>
              </a:path>
              <a:path w="704214" h="601979">
                <a:moveTo>
                  <a:pt x="310368" y="173989"/>
                </a:moveTo>
                <a:lnTo>
                  <a:pt x="217538" y="247650"/>
                </a:lnTo>
                <a:lnTo>
                  <a:pt x="204393" y="279400"/>
                </a:lnTo>
                <a:lnTo>
                  <a:pt x="205226" y="288289"/>
                </a:lnTo>
                <a:lnTo>
                  <a:pt x="207708" y="297180"/>
                </a:lnTo>
                <a:lnTo>
                  <a:pt x="211819" y="304800"/>
                </a:lnTo>
                <a:lnTo>
                  <a:pt x="217538" y="311150"/>
                </a:lnTo>
                <a:lnTo>
                  <a:pt x="218528" y="312419"/>
                </a:lnTo>
                <a:lnTo>
                  <a:pt x="290944" y="384809"/>
                </a:lnTo>
                <a:lnTo>
                  <a:pt x="297977" y="391159"/>
                </a:lnTo>
                <a:lnTo>
                  <a:pt x="305842" y="394969"/>
                </a:lnTo>
                <a:lnTo>
                  <a:pt x="314263" y="397509"/>
                </a:lnTo>
                <a:lnTo>
                  <a:pt x="331658" y="397509"/>
                </a:lnTo>
                <a:lnTo>
                  <a:pt x="340075" y="394969"/>
                </a:lnTo>
                <a:lnTo>
                  <a:pt x="347933" y="391159"/>
                </a:lnTo>
                <a:lnTo>
                  <a:pt x="354952" y="384809"/>
                </a:lnTo>
                <a:lnTo>
                  <a:pt x="355701" y="384809"/>
                </a:lnTo>
                <a:lnTo>
                  <a:pt x="370833" y="369569"/>
                </a:lnTo>
                <a:lnTo>
                  <a:pt x="318744" y="369569"/>
                </a:lnTo>
                <a:lnTo>
                  <a:pt x="314528" y="368300"/>
                </a:lnTo>
                <a:lnTo>
                  <a:pt x="311543" y="364489"/>
                </a:lnTo>
                <a:lnTo>
                  <a:pt x="311302" y="364489"/>
                </a:lnTo>
                <a:lnTo>
                  <a:pt x="238874" y="292100"/>
                </a:lnTo>
                <a:lnTo>
                  <a:pt x="238125" y="290830"/>
                </a:lnTo>
                <a:lnTo>
                  <a:pt x="234886" y="288289"/>
                </a:lnTo>
                <a:lnTo>
                  <a:pt x="233413" y="284480"/>
                </a:lnTo>
                <a:lnTo>
                  <a:pt x="233413" y="275589"/>
                </a:lnTo>
                <a:lnTo>
                  <a:pt x="234886" y="271780"/>
                </a:lnTo>
                <a:lnTo>
                  <a:pt x="238125" y="267969"/>
                </a:lnTo>
                <a:lnTo>
                  <a:pt x="299389" y="207009"/>
                </a:lnTo>
                <a:lnTo>
                  <a:pt x="304557" y="203200"/>
                </a:lnTo>
                <a:lnTo>
                  <a:pt x="310584" y="201929"/>
                </a:lnTo>
                <a:lnTo>
                  <a:pt x="358403" y="201929"/>
                </a:lnTo>
                <a:lnTo>
                  <a:pt x="342061" y="185420"/>
                </a:lnTo>
                <a:lnTo>
                  <a:pt x="327191" y="176529"/>
                </a:lnTo>
                <a:lnTo>
                  <a:pt x="310368" y="173989"/>
                </a:lnTo>
                <a:close/>
              </a:path>
              <a:path w="704214" h="601979">
                <a:moveTo>
                  <a:pt x="121539" y="341630"/>
                </a:moveTo>
                <a:lnTo>
                  <a:pt x="112610" y="341630"/>
                </a:lnTo>
                <a:lnTo>
                  <a:pt x="106908" y="346709"/>
                </a:lnTo>
                <a:lnTo>
                  <a:pt x="101206" y="353059"/>
                </a:lnTo>
                <a:lnTo>
                  <a:pt x="101206" y="361950"/>
                </a:lnTo>
                <a:lnTo>
                  <a:pt x="106908" y="368300"/>
                </a:lnTo>
                <a:lnTo>
                  <a:pt x="125260" y="386080"/>
                </a:lnTo>
                <a:lnTo>
                  <a:pt x="130975" y="391159"/>
                </a:lnTo>
                <a:lnTo>
                  <a:pt x="140131" y="392430"/>
                </a:lnTo>
                <a:lnTo>
                  <a:pt x="151307" y="381000"/>
                </a:lnTo>
                <a:lnTo>
                  <a:pt x="151307" y="372109"/>
                </a:lnTo>
                <a:lnTo>
                  <a:pt x="145846" y="365759"/>
                </a:lnTo>
                <a:lnTo>
                  <a:pt x="127254" y="347980"/>
                </a:lnTo>
                <a:lnTo>
                  <a:pt x="121539" y="341630"/>
                </a:lnTo>
                <a:close/>
              </a:path>
              <a:path w="704214" h="601979">
                <a:moveTo>
                  <a:pt x="358403" y="201929"/>
                </a:moveTo>
                <a:lnTo>
                  <a:pt x="310584" y="201929"/>
                </a:lnTo>
                <a:lnTo>
                  <a:pt x="316659" y="203200"/>
                </a:lnTo>
                <a:lnTo>
                  <a:pt x="321970" y="205739"/>
                </a:lnTo>
                <a:lnTo>
                  <a:pt x="395884" y="280669"/>
                </a:lnTo>
                <a:lnTo>
                  <a:pt x="399234" y="285750"/>
                </a:lnTo>
                <a:lnTo>
                  <a:pt x="400351" y="292100"/>
                </a:lnTo>
                <a:lnTo>
                  <a:pt x="399234" y="298450"/>
                </a:lnTo>
                <a:lnTo>
                  <a:pt x="395884" y="303530"/>
                </a:lnTo>
                <a:lnTo>
                  <a:pt x="335356" y="364489"/>
                </a:lnTo>
                <a:lnTo>
                  <a:pt x="334352" y="364489"/>
                </a:lnTo>
                <a:lnTo>
                  <a:pt x="331139" y="368300"/>
                </a:lnTo>
                <a:lnTo>
                  <a:pt x="327177" y="369569"/>
                </a:lnTo>
                <a:lnTo>
                  <a:pt x="370833" y="369569"/>
                </a:lnTo>
                <a:lnTo>
                  <a:pt x="416229" y="323850"/>
                </a:lnTo>
                <a:lnTo>
                  <a:pt x="425995" y="308609"/>
                </a:lnTo>
                <a:lnTo>
                  <a:pt x="429250" y="292100"/>
                </a:lnTo>
                <a:lnTo>
                  <a:pt x="425995" y="274319"/>
                </a:lnTo>
                <a:lnTo>
                  <a:pt x="416229" y="260350"/>
                </a:lnTo>
                <a:lnTo>
                  <a:pt x="358403" y="201929"/>
                </a:lnTo>
                <a:close/>
              </a:path>
              <a:path w="704214" h="601979">
                <a:moveTo>
                  <a:pt x="162471" y="300989"/>
                </a:moveTo>
                <a:lnTo>
                  <a:pt x="153289" y="300989"/>
                </a:lnTo>
                <a:lnTo>
                  <a:pt x="147840" y="306069"/>
                </a:lnTo>
                <a:lnTo>
                  <a:pt x="142125" y="312419"/>
                </a:lnTo>
                <a:lnTo>
                  <a:pt x="142125" y="321309"/>
                </a:lnTo>
                <a:lnTo>
                  <a:pt x="147840" y="326389"/>
                </a:lnTo>
                <a:lnTo>
                  <a:pt x="166192" y="345439"/>
                </a:lnTo>
                <a:lnTo>
                  <a:pt x="171881" y="350519"/>
                </a:lnTo>
                <a:lnTo>
                  <a:pt x="181076" y="350519"/>
                </a:lnTo>
                <a:lnTo>
                  <a:pt x="186537" y="345439"/>
                </a:lnTo>
                <a:lnTo>
                  <a:pt x="192239" y="339089"/>
                </a:lnTo>
                <a:lnTo>
                  <a:pt x="192239" y="330200"/>
                </a:lnTo>
                <a:lnTo>
                  <a:pt x="186537" y="325119"/>
                </a:lnTo>
                <a:lnTo>
                  <a:pt x="168173" y="306069"/>
                </a:lnTo>
                <a:lnTo>
                  <a:pt x="162471" y="300989"/>
                </a:lnTo>
                <a:close/>
              </a:path>
              <a:path w="704214" h="601979">
                <a:moveTo>
                  <a:pt x="494360" y="86359"/>
                </a:moveTo>
                <a:lnTo>
                  <a:pt x="486422" y="86359"/>
                </a:lnTo>
                <a:lnTo>
                  <a:pt x="479729" y="92709"/>
                </a:lnTo>
                <a:lnTo>
                  <a:pt x="479729" y="107950"/>
                </a:lnTo>
                <a:lnTo>
                  <a:pt x="486422" y="114300"/>
                </a:lnTo>
                <a:lnTo>
                  <a:pt x="494360" y="114300"/>
                </a:lnTo>
                <a:lnTo>
                  <a:pt x="513539" y="116839"/>
                </a:lnTo>
                <a:lnTo>
                  <a:pt x="531399" y="121920"/>
                </a:lnTo>
                <a:lnTo>
                  <a:pt x="547545" y="130809"/>
                </a:lnTo>
                <a:lnTo>
                  <a:pt x="561581" y="142239"/>
                </a:lnTo>
                <a:lnTo>
                  <a:pt x="562571" y="143509"/>
                </a:lnTo>
                <a:lnTo>
                  <a:pt x="573911" y="157479"/>
                </a:lnTo>
                <a:lnTo>
                  <a:pt x="582415" y="173989"/>
                </a:lnTo>
                <a:lnTo>
                  <a:pt x="587757" y="191770"/>
                </a:lnTo>
                <a:lnTo>
                  <a:pt x="589610" y="210819"/>
                </a:lnTo>
                <a:lnTo>
                  <a:pt x="589610" y="218439"/>
                </a:lnTo>
                <a:lnTo>
                  <a:pt x="596061" y="224789"/>
                </a:lnTo>
                <a:lnTo>
                  <a:pt x="611936" y="224789"/>
                </a:lnTo>
                <a:lnTo>
                  <a:pt x="618375" y="218439"/>
                </a:lnTo>
                <a:lnTo>
                  <a:pt x="618375" y="210819"/>
                </a:lnTo>
                <a:lnTo>
                  <a:pt x="615939" y="185420"/>
                </a:lnTo>
                <a:lnTo>
                  <a:pt x="608923" y="162559"/>
                </a:lnTo>
                <a:lnTo>
                  <a:pt x="597769" y="140970"/>
                </a:lnTo>
                <a:lnTo>
                  <a:pt x="582917" y="123189"/>
                </a:lnTo>
                <a:lnTo>
                  <a:pt x="582168" y="121920"/>
                </a:lnTo>
                <a:lnTo>
                  <a:pt x="563738" y="106679"/>
                </a:lnTo>
                <a:lnTo>
                  <a:pt x="542631" y="95250"/>
                </a:lnTo>
                <a:lnTo>
                  <a:pt x="519340" y="88900"/>
                </a:lnTo>
                <a:lnTo>
                  <a:pt x="494360" y="86359"/>
                </a:lnTo>
                <a:close/>
              </a:path>
              <a:path w="704214" h="601979">
                <a:moveTo>
                  <a:pt x="494360" y="0"/>
                </a:moveTo>
                <a:lnTo>
                  <a:pt x="486422" y="0"/>
                </a:lnTo>
                <a:lnTo>
                  <a:pt x="479729" y="6350"/>
                </a:lnTo>
                <a:lnTo>
                  <a:pt x="479729" y="22859"/>
                </a:lnTo>
                <a:lnTo>
                  <a:pt x="486422" y="29209"/>
                </a:lnTo>
                <a:lnTo>
                  <a:pt x="494360" y="29209"/>
                </a:lnTo>
                <a:lnTo>
                  <a:pt x="530749" y="33020"/>
                </a:lnTo>
                <a:lnTo>
                  <a:pt x="595337" y="59689"/>
                </a:lnTo>
                <a:lnTo>
                  <a:pt x="644209" y="109220"/>
                </a:lnTo>
                <a:lnTo>
                  <a:pt x="671494" y="173989"/>
                </a:lnTo>
                <a:lnTo>
                  <a:pt x="675182" y="210819"/>
                </a:lnTo>
                <a:lnTo>
                  <a:pt x="675182" y="218439"/>
                </a:lnTo>
                <a:lnTo>
                  <a:pt x="681634" y="224789"/>
                </a:lnTo>
                <a:lnTo>
                  <a:pt x="697509" y="224789"/>
                </a:lnTo>
                <a:lnTo>
                  <a:pt x="704202" y="218439"/>
                </a:lnTo>
                <a:lnTo>
                  <a:pt x="704202" y="210819"/>
                </a:lnTo>
                <a:lnTo>
                  <a:pt x="699928" y="167639"/>
                </a:lnTo>
                <a:lnTo>
                  <a:pt x="687679" y="128270"/>
                </a:lnTo>
                <a:lnTo>
                  <a:pt x="668315" y="92709"/>
                </a:lnTo>
                <a:lnTo>
                  <a:pt x="642696" y="62229"/>
                </a:lnTo>
                <a:lnTo>
                  <a:pt x="611632" y="35559"/>
                </a:lnTo>
                <a:lnTo>
                  <a:pt x="575967" y="16509"/>
                </a:lnTo>
                <a:lnTo>
                  <a:pt x="536582" y="5079"/>
                </a:lnTo>
                <a:lnTo>
                  <a:pt x="494360" y="0"/>
                </a:lnTo>
                <a:close/>
              </a:path>
              <a:path w="704214" h="601979">
                <a:moveTo>
                  <a:pt x="509860" y="156209"/>
                </a:moveTo>
                <a:lnTo>
                  <a:pt x="500832" y="157479"/>
                </a:lnTo>
                <a:lnTo>
                  <a:pt x="492874" y="162559"/>
                </a:lnTo>
                <a:lnTo>
                  <a:pt x="451688" y="204469"/>
                </a:lnTo>
                <a:lnTo>
                  <a:pt x="519231" y="204469"/>
                </a:lnTo>
                <a:lnTo>
                  <a:pt x="526846" y="196850"/>
                </a:lnTo>
                <a:lnTo>
                  <a:pt x="532154" y="189229"/>
                </a:lnTo>
                <a:lnTo>
                  <a:pt x="533923" y="180339"/>
                </a:lnTo>
                <a:lnTo>
                  <a:pt x="532154" y="170179"/>
                </a:lnTo>
                <a:lnTo>
                  <a:pt x="526846" y="162559"/>
                </a:lnTo>
                <a:lnTo>
                  <a:pt x="518888" y="157479"/>
                </a:lnTo>
                <a:lnTo>
                  <a:pt x="509860" y="156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63895" y="6783743"/>
            <a:ext cx="641985" cy="489584"/>
          </a:xfrm>
          <a:custGeom>
            <a:avLst/>
            <a:gdLst/>
            <a:ahLst/>
            <a:cxnLst/>
            <a:rect l="l" t="t" r="r" b="b"/>
            <a:pathLst>
              <a:path w="641985" h="489584">
                <a:moveTo>
                  <a:pt x="200550" y="348005"/>
                </a:moveTo>
                <a:lnTo>
                  <a:pt x="174256" y="348005"/>
                </a:lnTo>
                <a:lnTo>
                  <a:pt x="187748" y="379214"/>
                </a:lnTo>
                <a:lnTo>
                  <a:pt x="227518" y="434716"/>
                </a:lnTo>
                <a:lnTo>
                  <a:pt x="294528" y="481526"/>
                </a:lnTo>
                <a:lnTo>
                  <a:pt x="337610" y="489508"/>
                </a:lnTo>
                <a:lnTo>
                  <a:pt x="380692" y="481526"/>
                </a:lnTo>
                <a:lnTo>
                  <a:pt x="408591" y="465553"/>
                </a:lnTo>
                <a:lnTo>
                  <a:pt x="337648" y="465553"/>
                </a:lnTo>
                <a:lnTo>
                  <a:pt x="302245" y="458845"/>
                </a:lnTo>
                <a:lnTo>
                  <a:pt x="267487" y="438721"/>
                </a:lnTo>
                <a:lnTo>
                  <a:pt x="242787" y="415976"/>
                </a:lnTo>
                <a:lnTo>
                  <a:pt x="221853" y="389643"/>
                </a:lnTo>
                <a:lnTo>
                  <a:pt x="205218" y="360427"/>
                </a:lnTo>
                <a:lnTo>
                  <a:pt x="200550" y="348005"/>
                </a:lnTo>
                <a:close/>
              </a:path>
              <a:path w="641985" h="489584">
                <a:moveTo>
                  <a:pt x="490245" y="319036"/>
                </a:moveTo>
                <a:lnTo>
                  <a:pt x="483603" y="322643"/>
                </a:lnTo>
                <a:lnTo>
                  <a:pt x="481799" y="329031"/>
                </a:lnTo>
                <a:lnTo>
                  <a:pt x="469989" y="360427"/>
                </a:lnTo>
                <a:lnTo>
                  <a:pt x="432409" y="415976"/>
                </a:lnTo>
                <a:lnTo>
                  <a:pt x="373032" y="458845"/>
                </a:lnTo>
                <a:lnTo>
                  <a:pt x="337648" y="465553"/>
                </a:lnTo>
                <a:lnTo>
                  <a:pt x="408591" y="465553"/>
                </a:lnTo>
                <a:lnTo>
                  <a:pt x="447695" y="434716"/>
                </a:lnTo>
                <a:lnTo>
                  <a:pt x="487451" y="379214"/>
                </a:lnTo>
                <a:lnTo>
                  <a:pt x="500964" y="348005"/>
                </a:lnTo>
                <a:lnTo>
                  <a:pt x="505414" y="348005"/>
                </a:lnTo>
                <a:lnTo>
                  <a:pt x="522043" y="343116"/>
                </a:lnTo>
                <a:lnTo>
                  <a:pt x="534157" y="330276"/>
                </a:lnTo>
                <a:lnTo>
                  <a:pt x="536712" y="324192"/>
                </a:lnTo>
                <a:lnTo>
                  <a:pt x="504063" y="324192"/>
                </a:lnTo>
                <a:lnTo>
                  <a:pt x="503288" y="323989"/>
                </a:lnTo>
                <a:lnTo>
                  <a:pt x="501954" y="323583"/>
                </a:lnTo>
                <a:lnTo>
                  <a:pt x="501383" y="323265"/>
                </a:lnTo>
                <a:lnTo>
                  <a:pt x="500710" y="322846"/>
                </a:lnTo>
                <a:lnTo>
                  <a:pt x="499529" y="322021"/>
                </a:lnTo>
                <a:lnTo>
                  <a:pt x="498132" y="321208"/>
                </a:lnTo>
                <a:lnTo>
                  <a:pt x="496582" y="320687"/>
                </a:lnTo>
                <a:lnTo>
                  <a:pt x="490245" y="319036"/>
                </a:lnTo>
                <a:close/>
              </a:path>
              <a:path w="641985" h="489584">
                <a:moveTo>
                  <a:pt x="187807" y="168744"/>
                </a:moveTo>
                <a:lnTo>
                  <a:pt x="65659" y="168744"/>
                </a:lnTo>
                <a:lnTo>
                  <a:pt x="145808" y="199466"/>
                </a:lnTo>
                <a:lnTo>
                  <a:pt x="145948" y="253885"/>
                </a:lnTo>
                <a:lnTo>
                  <a:pt x="146215" y="254825"/>
                </a:lnTo>
                <a:lnTo>
                  <a:pt x="139656" y="263753"/>
                </a:lnTo>
                <a:lnTo>
                  <a:pt x="135120" y="273954"/>
                </a:lnTo>
                <a:lnTo>
                  <a:pt x="132486" y="284875"/>
                </a:lnTo>
                <a:lnTo>
                  <a:pt x="131635" y="295960"/>
                </a:lnTo>
                <a:lnTo>
                  <a:pt x="133951" y="313339"/>
                </a:lnTo>
                <a:lnTo>
                  <a:pt x="141044" y="330276"/>
                </a:lnTo>
                <a:lnTo>
                  <a:pt x="153136" y="343116"/>
                </a:lnTo>
                <a:lnTo>
                  <a:pt x="170446" y="348208"/>
                </a:lnTo>
                <a:lnTo>
                  <a:pt x="171729" y="348208"/>
                </a:lnTo>
                <a:lnTo>
                  <a:pt x="174256" y="348005"/>
                </a:lnTo>
                <a:lnTo>
                  <a:pt x="200550" y="348005"/>
                </a:lnTo>
                <a:lnTo>
                  <a:pt x="193421" y="329031"/>
                </a:lnTo>
                <a:lnTo>
                  <a:pt x="192016" y="324192"/>
                </a:lnTo>
                <a:lnTo>
                  <a:pt x="170446" y="324192"/>
                </a:lnTo>
                <a:lnTo>
                  <a:pt x="163391" y="320708"/>
                </a:lnTo>
                <a:lnTo>
                  <a:pt x="158827" y="312548"/>
                </a:lnTo>
                <a:lnTo>
                  <a:pt x="156371" y="303152"/>
                </a:lnTo>
                <a:lnTo>
                  <a:pt x="155638" y="295960"/>
                </a:lnTo>
                <a:lnTo>
                  <a:pt x="162211" y="273730"/>
                </a:lnTo>
                <a:lnTo>
                  <a:pt x="200719" y="252635"/>
                </a:lnTo>
                <a:lnTo>
                  <a:pt x="267706" y="240786"/>
                </a:lnTo>
                <a:lnTo>
                  <a:pt x="314084" y="237272"/>
                </a:lnTo>
                <a:lnTo>
                  <a:pt x="529260" y="237272"/>
                </a:lnTo>
                <a:lnTo>
                  <a:pt x="529317" y="216065"/>
                </a:lnTo>
                <a:lnTo>
                  <a:pt x="187807" y="216065"/>
                </a:lnTo>
                <a:lnTo>
                  <a:pt x="187807" y="168744"/>
                </a:lnTo>
                <a:close/>
              </a:path>
              <a:path w="641985" h="489584">
                <a:moveTo>
                  <a:pt x="505414" y="348005"/>
                </a:moveTo>
                <a:lnTo>
                  <a:pt x="500964" y="348005"/>
                </a:lnTo>
                <a:lnTo>
                  <a:pt x="504723" y="348208"/>
                </a:lnTo>
                <a:lnTo>
                  <a:pt x="505414" y="348005"/>
                </a:lnTo>
                <a:close/>
              </a:path>
              <a:path w="641985" h="489584">
                <a:moveTo>
                  <a:pt x="65659" y="293471"/>
                </a:moveTo>
                <a:lnTo>
                  <a:pt x="41592" y="293471"/>
                </a:lnTo>
                <a:lnTo>
                  <a:pt x="41592" y="335114"/>
                </a:lnTo>
                <a:lnTo>
                  <a:pt x="46990" y="340474"/>
                </a:lnTo>
                <a:lnTo>
                  <a:pt x="60248" y="340474"/>
                </a:lnTo>
                <a:lnTo>
                  <a:pt x="65659" y="335114"/>
                </a:lnTo>
                <a:lnTo>
                  <a:pt x="65659" y="293471"/>
                </a:lnTo>
                <a:close/>
              </a:path>
              <a:path w="641985" h="489584">
                <a:moveTo>
                  <a:pt x="340258" y="0"/>
                </a:moveTo>
                <a:lnTo>
                  <a:pt x="334949" y="0"/>
                </a:lnTo>
                <a:lnTo>
                  <a:pt x="332282" y="507"/>
                </a:lnTo>
                <a:lnTo>
                  <a:pt x="40855" y="126377"/>
                </a:lnTo>
                <a:lnTo>
                  <a:pt x="33632" y="142432"/>
                </a:lnTo>
                <a:lnTo>
                  <a:pt x="34405" y="148378"/>
                </a:lnTo>
                <a:lnTo>
                  <a:pt x="37146" y="154069"/>
                </a:lnTo>
                <a:lnTo>
                  <a:pt x="41592" y="158648"/>
                </a:lnTo>
                <a:lnTo>
                  <a:pt x="41592" y="212661"/>
                </a:lnTo>
                <a:lnTo>
                  <a:pt x="31113" y="218166"/>
                </a:lnTo>
                <a:lnTo>
                  <a:pt x="22894" y="226472"/>
                </a:lnTo>
                <a:lnTo>
                  <a:pt x="17528" y="236864"/>
                </a:lnTo>
                <a:lnTo>
                  <a:pt x="15608" y="248627"/>
                </a:lnTo>
                <a:lnTo>
                  <a:pt x="16280" y="255661"/>
                </a:lnTo>
                <a:lnTo>
                  <a:pt x="18231" y="262343"/>
                </a:lnTo>
                <a:lnTo>
                  <a:pt x="21239" y="268375"/>
                </a:lnTo>
                <a:lnTo>
                  <a:pt x="25206" y="273730"/>
                </a:lnTo>
                <a:lnTo>
                  <a:pt x="25150" y="273954"/>
                </a:lnTo>
                <a:lnTo>
                  <a:pt x="0" y="317499"/>
                </a:lnTo>
                <a:lnTo>
                  <a:pt x="1955" y="324916"/>
                </a:lnTo>
                <a:lnTo>
                  <a:pt x="7721" y="328104"/>
                </a:lnTo>
                <a:lnTo>
                  <a:pt x="13398" y="331406"/>
                </a:lnTo>
                <a:lnTo>
                  <a:pt x="20815" y="329552"/>
                </a:lnTo>
                <a:lnTo>
                  <a:pt x="25897" y="320687"/>
                </a:lnTo>
                <a:lnTo>
                  <a:pt x="41592" y="293471"/>
                </a:lnTo>
                <a:lnTo>
                  <a:pt x="93341" y="293471"/>
                </a:lnTo>
                <a:lnTo>
                  <a:pt x="82050" y="273954"/>
                </a:lnTo>
                <a:lnTo>
                  <a:pt x="81994" y="273730"/>
                </a:lnTo>
                <a:lnTo>
                  <a:pt x="85975" y="268375"/>
                </a:lnTo>
                <a:lnTo>
                  <a:pt x="88875" y="262547"/>
                </a:lnTo>
                <a:lnTo>
                  <a:pt x="53289" y="262547"/>
                </a:lnTo>
                <a:lnTo>
                  <a:pt x="45758" y="262343"/>
                </a:lnTo>
                <a:lnTo>
                  <a:pt x="39738" y="256374"/>
                </a:lnTo>
                <a:lnTo>
                  <a:pt x="39738" y="244716"/>
                </a:lnTo>
                <a:lnTo>
                  <a:pt x="41275" y="241312"/>
                </a:lnTo>
                <a:lnTo>
                  <a:pt x="43751" y="238836"/>
                </a:lnTo>
                <a:lnTo>
                  <a:pt x="49110" y="233375"/>
                </a:lnTo>
                <a:lnTo>
                  <a:pt x="87871" y="233375"/>
                </a:lnTo>
                <a:lnTo>
                  <a:pt x="84320" y="226472"/>
                </a:lnTo>
                <a:lnTo>
                  <a:pt x="76122" y="218166"/>
                </a:lnTo>
                <a:lnTo>
                  <a:pt x="65659" y="212661"/>
                </a:lnTo>
                <a:lnTo>
                  <a:pt x="65659" y="168744"/>
                </a:lnTo>
                <a:lnTo>
                  <a:pt x="187807" y="168744"/>
                </a:lnTo>
                <a:lnTo>
                  <a:pt x="187807" y="163487"/>
                </a:lnTo>
                <a:lnTo>
                  <a:pt x="163791" y="163487"/>
                </a:lnTo>
                <a:lnTo>
                  <a:pt x="106629" y="141541"/>
                </a:lnTo>
                <a:lnTo>
                  <a:pt x="337629" y="41757"/>
                </a:lnTo>
                <a:lnTo>
                  <a:pt x="438554" y="41757"/>
                </a:lnTo>
                <a:lnTo>
                  <a:pt x="345516" y="1549"/>
                </a:lnTo>
                <a:lnTo>
                  <a:pt x="342938" y="507"/>
                </a:lnTo>
                <a:lnTo>
                  <a:pt x="340258" y="0"/>
                </a:lnTo>
                <a:close/>
              </a:path>
              <a:path w="641985" h="489584">
                <a:moveTo>
                  <a:pt x="93341" y="293471"/>
                </a:moveTo>
                <a:lnTo>
                  <a:pt x="65659" y="293471"/>
                </a:lnTo>
                <a:lnTo>
                  <a:pt x="83423" y="324192"/>
                </a:lnTo>
                <a:lnTo>
                  <a:pt x="86474" y="329552"/>
                </a:lnTo>
                <a:lnTo>
                  <a:pt x="93853" y="331406"/>
                </a:lnTo>
                <a:lnTo>
                  <a:pt x="99568" y="328104"/>
                </a:lnTo>
                <a:lnTo>
                  <a:pt x="105244" y="324916"/>
                </a:lnTo>
                <a:lnTo>
                  <a:pt x="107200" y="317499"/>
                </a:lnTo>
                <a:lnTo>
                  <a:pt x="103898" y="311721"/>
                </a:lnTo>
                <a:lnTo>
                  <a:pt x="93341" y="293471"/>
                </a:lnTo>
                <a:close/>
              </a:path>
              <a:path w="641985" h="489584">
                <a:moveTo>
                  <a:pt x="184924" y="319036"/>
                </a:moveTo>
                <a:lnTo>
                  <a:pt x="178525" y="320708"/>
                </a:lnTo>
                <a:lnTo>
                  <a:pt x="177038" y="321208"/>
                </a:lnTo>
                <a:lnTo>
                  <a:pt x="175653" y="322021"/>
                </a:lnTo>
                <a:lnTo>
                  <a:pt x="173837" y="323265"/>
                </a:lnTo>
                <a:lnTo>
                  <a:pt x="173215" y="323583"/>
                </a:lnTo>
                <a:lnTo>
                  <a:pt x="171881" y="323989"/>
                </a:lnTo>
                <a:lnTo>
                  <a:pt x="171107" y="324192"/>
                </a:lnTo>
                <a:lnTo>
                  <a:pt x="192016" y="324192"/>
                </a:lnTo>
                <a:lnTo>
                  <a:pt x="191566" y="322643"/>
                </a:lnTo>
                <a:lnTo>
                  <a:pt x="184924" y="319036"/>
                </a:lnTo>
                <a:close/>
              </a:path>
              <a:path w="641985" h="489584">
                <a:moveTo>
                  <a:pt x="529260" y="237272"/>
                </a:moveTo>
                <a:lnTo>
                  <a:pt x="361114" y="237272"/>
                </a:lnTo>
                <a:lnTo>
                  <a:pt x="407515" y="240786"/>
                </a:lnTo>
                <a:lnTo>
                  <a:pt x="452005" y="247815"/>
                </a:lnTo>
                <a:lnTo>
                  <a:pt x="474523" y="252635"/>
                </a:lnTo>
                <a:lnTo>
                  <a:pt x="496423" y="260281"/>
                </a:lnTo>
                <a:lnTo>
                  <a:pt x="513009" y="273730"/>
                </a:lnTo>
                <a:lnTo>
                  <a:pt x="519582" y="295960"/>
                </a:lnTo>
                <a:lnTo>
                  <a:pt x="518850" y="303152"/>
                </a:lnTo>
                <a:lnTo>
                  <a:pt x="516391" y="312548"/>
                </a:lnTo>
                <a:lnTo>
                  <a:pt x="511813" y="320708"/>
                </a:lnTo>
                <a:lnTo>
                  <a:pt x="504723" y="324192"/>
                </a:lnTo>
                <a:lnTo>
                  <a:pt x="536712" y="324192"/>
                </a:lnTo>
                <a:lnTo>
                  <a:pt x="541272" y="313339"/>
                </a:lnTo>
                <a:lnTo>
                  <a:pt x="543598" y="295960"/>
                </a:lnTo>
                <a:lnTo>
                  <a:pt x="542738" y="284875"/>
                </a:lnTo>
                <a:lnTo>
                  <a:pt x="540094" y="273954"/>
                </a:lnTo>
                <a:lnTo>
                  <a:pt x="535566" y="263753"/>
                </a:lnTo>
                <a:lnTo>
                  <a:pt x="529056" y="254825"/>
                </a:lnTo>
                <a:lnTo>
                  <a:pt x="529221" y="253885"/>
                </a:lnTo>
                <a:lnTo>
                  <a:pt x="529260" y="237272"/>
                </a:lnTo>
                <a:close/>
              </a:path>
              <a:path w="641985" h="489584">
                <a:moveTo>
                  <a:pt x="87871" y="233375"/>
                </a:moveTo>
                <a:lnTo>
                  <a:pt x="58077" y="233375"/>
                </a:lnTo>
                <a:lnTo>
                  <a:pt x="63385" y="238836"/>
                </a:lnTo>
                <a:lnTo>
                  <a:pt x="65963" y="241312"/>
                </a:lnTo>
                <a:lnTo>
                  <a:pt x="67513" y="244716"/>
                </a:lnTo>
                <a:lnTo>
                  <a:pt x="67513" y="256374"/>
                </a:lnTo>
                <a:lnTo>
                  <a:pt x="61429" y="262343"/>
                </a:lnTo>
                <a:lnTo>
                  <a:pt x="53949" y="262547"/>
                </a:lnTo>
                <a:lnTo>
                  <a:pt x="88875" y="262547"/>
                </a:lnTo>
                <a:lnTo>
                  <a:pt x="89004" y="262288"/>
                </a:lnTo>
                <a:lnTo>
                  <a:pt x="90914" y="255661"/>
                </a:lnTo>
                <a:lnTo>
                  <a:pt x="91579" y="248627"/>
                </a:lnTo>
                <a:lnTo>
                  <a:pt x="89667" y="236864"/>
                </a:lnTo>
                <a:lnTo>
                  <a:pt x="87871" y="233375"/>
                </a:lnTo>
                <a:close/>
              </a:path>
              <a:path w="641985" h="489584">
                <a:moveTo>
                  <a:pt x="362682" y="197319"/>
                </a:moveTo>
                <a:lnTo>
                  <a:pt x="312497" y="197319"/>
                </a:lnTo>
                <a:lnTo>
                  <a:pt x="262931" y="201129"/>
                </a:lnTo>
                <a:lnTo>
                  <a:pt x="215226" y="208749"/>
                </a:lnTo>
                <a:lnTo>
                  <a:pt x="187807" y="216065"/>
                </a:lnTo>
                <a:lnTo>
                  <a:pt x="487362" y="216065"/>
                </a:lnTo>
                <a:lnTo>
                  <a:pt x="412244" y="201129"/>
                </a:lnTo>
                <a:lnTo>
                  <a:pt x="362682" y="197319"/>
                </a:lnTo>
                <a:close/>
              </a:path>
              <a:path w="641985" h="489584">
                <a:moveTo>
                  <a:pt x="487585" y="127882"/>
                </a:moveTo>
                <a:lnTo>
                  <a:pt x="337604" y="127882"/>
                </a:lnTo>
                <a:lnTo>
                  <a:pt x="394926" y="130859"/>
                </a:lnTo>
                <a:lnTo>
                  <a:pt x="449275" y="139788"/>
                </a:lnTo>
                <a:lnTo>
                  <a:pt x="487238" y="154069"/>
                </a:lnTo>
                <a:lnTo>
                  <a:pt x="487362" y="216065"/>
                </a:lnTo>
                <a:lnTo>
                  <a:pt x="529317" y="216065"/>
                </a:lnTo>
                <a:lnTo>
                  <a:pt x="529361" y="199466"/>
                </a:lnTo>
                <a:lnTo>
                  <a:pt x="623315" y="163487"/>
                </a:lnTo>
                <a:lnTo>
                  <a:pt x="511479" y="163487"/>
                </a:lnTo>
                <a:lnTo>
                  <a:pt x="511430" y="154069"/>
                </a:lnTo>
                <a:lnTo>
                  <a:pt x="507526" y="142432"/>
                </a:lnTo>
                <a:lnTo>
                  <a:pt x="496201" y="132089"/>
                </a:lnTo>
                <a:lnTo>
                  <a:pt x="487585" y="127882"/>
                </a:lnTo>
                <a:close/>
              </a:path>
              <a:path w="641985" h="489584">
                <a:moveTo>
                  <a:pt x="361749" y="104440"/>
                </a:moveTo>
                <a:lnTo>
                  <a:pt x="313430" y="104440"/>
                </a:lnTo>
                <a:lnTo>
                  <a:pt x="265859" y="108421"/>
                </a:lnTo>
                <a:lnTo>
                  <a:pt x="220535" y="116382"/>
                </a:lnTo>
                <a:lnTo>
                  <a:pt x="179019" y="132089"/>
                </a:lnTo>
                <a:lnTo>
                  <a:pt x="163791" y="163487"/>
                </a:lnTo>
                <a:lnTo>
                  <a:pt x="187807" y="163487"/>
                </a:lnTo>
                <a:lnTo>
                  <a:pt x="187932" y="154069"/>
                </a:lnTo>
                <a:lnTo>
                  <a:pt x="190454" y="151101"/>
                </a:lnTo>
                <a:lnTo>
                  <a:pt x="280271" y="130859"/>
                </a:lnTo>
                <a:lnTo>
                  <a:pt x="337604" y="127882"/>
                </a:lnTo>
                <a:lnTo>
                  <a:pt x="487585" y="127882"/>
                </a:lnTo>
                <a:lnTo>
                  <a:pt x="478304" y="123351"/>
                </a:lnTo>
                <a:lnTo>
                  <a:pt x="454634" y="116382"/>
                </a:lnTo>
                <a:lnTo>
                  <a:pt x="409316" y="108421"/>
                </a:lnTo>
                <a:lnTo>
                  <a:pt x="361749" y="104440"/>
                </a:lnTo>
                <a:close/>
              </a:path>
              <a:path w="641985" h="489584">
                <a:moveTo>
                  <a:pt x="438554" y="41757"/>
                </a:moveTo>
                <a:lnTo>
                  <a:pt x="337629" y="41757"/>
                </a:lnTo>
                <a:lnTo>
                  <a:pt x="568591" y="141541"/>
                </a:lnTo>
                <a:lnTo>
                  <a:pt x="511479" y="163487"/>
                </a:lnTo>
                <a:lnTo>
                  <a:pt x="623315" y="163487"/>
                </a:lnTo>
                <a:lnTo>
                  <a:pt x="628688" y="161429"/>
                </a:lnTo>
                <a:lnTo>
                  <a:pt x="635395" y="157142"/>
                </a:lnTo>
                <a:lnTo>
                  <a:pt x="639814" y="150850"/>
                </a:lnTo>
                <a:lnTo>
                  <a:pt x="641570" y="143377"/>
                </a:lnTo>
                <a:lnTo>
                  <a:pt x="640283" y="135547"/>
                </a:lnTo>
                <a:lnTo>
                  <a:pt x="638327" y="130301"/>
                </a:lnTo>
                <a:lnTo>
                  <a:pt x="634301" y="126377"/>
                </a:lnTo>
                <a:lnTo>
                  <a:pt x="629462" y="124320"/>
                </a:lnTo>
                <a:lnTo>
                  <a:pt x="43855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60455" y="7978708"/>
            <a:ext cx="617855" cy="595630"/>
          </a:xfrm>
          <a:custGeom>
            <a:avLst/>
            <a:gdLst/>
            <a:ahLst/>
            <a:cxnLst/>
            <a:rect l="l" t="t" r="r" b="b"/>
            <a:pathLst>
              <a:path w="617855" h="595629">
                <a:moveTo>
                  <a:pt x="35351" y="212089"/>
                </a:moveTo>
                <a:lnTo>
                  <a:pt x="26181" y="212089"/>
                </a:lnTo>
                <a:lnTo>
                  <a:pt x="20466" y="217169"/>
                </a:lnTo>
                <a:lnTo>
                  <a:pt x="1248" y="253999"/>
                </a:lnTo>
                <a:lnTo>
                  <a:pt x="0" y="267969"/>
                </a:lnTo>
                <a:lnTo>
                  <a:pt x="1318" y="281939"/>
                </a:lnTo>
                <a:lnTo>
                  <a:pt x="20466" y="317499"/>
                </a:lnTo>
                <a:lnTo>
                  <a:pt x="43288" y="332739"/>
                </a:lnTo>
                <a:lnTo>
                  <a:pt x="46514" y="332739"/>
                </a:lnTo>
                <a:lnTo>
                  <a:pt x="48862" y="354329"/>
                </a:lnTo>
                <a:lnTo>
                  <a:pt x="60535" y="396239"/>
                </a:lnTo>
                <a:lnTo>
                  <a:pt x="79521" y="433069"/>
                </a:lnTo>
                <a:lnTo>
                  <a:pt x="104046" y="463549"/>
                </a:lnTo>
                <a:lnTo>
                  <a:pt x="118447" y="477519"/>
                </a:lnTo>
                <a:lnTo>
                  <a:pt x="108033" y="495299"/>
                </a:lnTo>
                <a:lnTo>
                  <a:pt x="102485" y="507999"/>
                </a:lnTo>
                <a:lnTo>
                  <a:pt x="99565" y="520699"/>
                </a:lnTo>
                <a:lnTo>
                  <a:pt x="99203" y="534669"/>
                </a:lnTo>
                <a:lnTo>
                  <a:pt x="101327" y="547369"/>
                </a:lnTo>
                <a:lnTo>
                  <a:pt x="105677" y="558799"/>
                </a:lnTo>
                <a:lnTo>
                  <a:pt x="112278" y="568959"/>
                </a:lnTo>
                <a:lnTo>
                  <a:pt x="120969" y="579119"/>
                </a:lnTo>
                <a:lnTo>
                  <a:pt x="131591" y="586739"/>
                </a:lnTo>
                <a:lnTo>
                  <a:pt x="132341" y="586739"/>
                </a:lnTo>
                <a:lnTo>
                  <a:pt x="144415" y="593089"/>
                </a:lnTo>
                <a:lnTo>
                  <a:pt x="156958" y="595629"/>
                </a:lnTo>
                <a:lnTo>
                  <a:pt x="169594" y="595629"/>
                </a:lnTo>
                <a:lnTo>
                  <a:pt x="181947" y="594359"/>
                </a:lnTo>
                <a:lnTo>
                  <a:pt x="183433" y="594359"/>
                </a:lnTo>
                <a:lnTo>
                  <a:pt x="216189" y="574039"/>
                </a:lnTo>
                <a:lnTo>
                  <a:pt x="232151" y="548639"/>
                </a:lnTo>
                <a:lnTo>
                  <a:pt x="161614" y="548639"/>
                </a:lnTo>
                <a:lnTo>
                  <a:pt x="151683" y="542289"/>
                </a:lnTo>
                <a:lnTo>
                  <a:pt x="148952" y="538479"/>
                </a:lnTo>
                <a:lnTo>
                  <a:pt x="147720" y="534669"/>
                </a:lnTo>
                <a:lnTo>
                  <a:pt x="146730" y="529589"/>
                </a:lnTo>
                <a:lnTo>
                  <a:pt x="146971" y="525779"/>
                </a:lnTo>
                <a:lnTo>
                  <a:pt x="148952" y="520699"/>
                </a:lnTo>
                <a:lnTo>
                  <a:pt x="149460" y="520699"/>
                </a:lnTo>
                <a:lnTo>
                  <a:pt x="150451" y="518159"/>
                </a:lnTo>
                <a:lnTo>
                  <a:pt x="170288" y="483869"/>
                </a:lnTo>
                <a:lnTo>
                  <a:pt x="173154" y="476249"/>
                </a:lnTo>
                <a:lnTo>
                  <a:pt x="172925" y="467359"/>
                </a:lnTo>
                <a:lnTo>
                  <a:pt x="169765" y="459739"/>
                </a:lnTo>
                <a:lnTo>
                  <a:pt x="163837" y="453389"/>
                </a:lnTo>
                <a:lnTo>
                  <a:pt x="148245" y="439419"/>
                </a:lnTo>
                <a:lnTo>
                  <a:pt x="134323" y="425449"/>
                </a:lnTo>
                <a:lnTo>
                  <a:pt x="112249" y="393699"/>
                </a:lnTo>
                <a:lnTo>
                  <a:pt x="95578" y="341629"/>
                </a:lnTo>
                <a:lnTo>
                  <a:pt x="94393" y="322579"/>
                </a:lnTo>
                <a:lnTo>
                  <a:pt x="96979" y="302259"/>
                </a:lnTo>
                <a:lnTo>
                  <a:pt x="47505" y="302259"/>
                </a:lnTo>
                <a:lnTo>
                  <a:pt x="45028" y="299719"/>
                </a:lnTo>
                <a:lnTo>
                  <a:pt x="43047" y="298449"/>
                </a:lnTo>
                <a:lnTo>
                  <a:pt x="41053" y="295909"/>
                </a:lnTo>
                <a:lnTo>
                  <a:pt x="36014" y="290829"/>
                </a:lnTo>
                <a:lnTo>
                  <a:pt x="32185" y="283209"/>
                </a:lnTo>
                <a:lnTo>
                  <a:pt x="29752" y="275589"/>
                </a:lnTo>
                <a:lnTo>
                  <a:pt x="28899" y="266699"/>
                </a:lnTo>
                <a:lnTo>
                  <a:pt x="29682" y="259079"/>
                </a:lnTo>
                <a:lnTo>
                  <a:pt x="32000" y="251459"/>
                </a:lnTo>
                <a:lnTo>
                  <a:pt x="35805" y="243839"/>
                </a:lnTo>
                <a:lnTo>
                  <a:pt x="41053" y="237489"/>
                </a:lnTo>
                <a:lnTo>
                  <a:pt x="46514" y="232409"/>
                </a:lnTo>
                <a:lnTo>
                  <a:pt x="46514" y="223519"/>
                </a:lnTo>
                <a:lnTo>
                  <a:pt x="41053" y="217169"/>
                </a:lnTo>
                <a:lnTo>
                  <a:pt x="35351" y="212089"/>
                </a:lnTo>
                <a:close/>
              </a:path>
              <a:path w="617855" h="595629">
                <a:moveTo>
                  <a:pt x="447364" y="539749"/>
                </a:moveTo>
                <a:lnTo>
                  <a:pt x="392043" y="539749"/>
                </a:lnTo>
                <a:lnTo>
                  <a:pt x="405187" y="562609"/>
                </a:lnTo>
                <a:lnTo>
                  <a:pt x="433793" y="589279"/>
                </a:lnTo>
                <a:lnTo>
                  <a:pt x="458224" y="595629"/>
                </a:lnTo>
                <a:lnTo>
                  <a:pt x="470861" y="595629"/>
                </a:lnTo>
                <a:lnTo>
                  <a:pt x="483404" y="593089"/>
                </a:lnTo>
                <a:lnTo>
                  <a:pt x="495484" y="588009"/>
                </a:lnTo>
                <a:lnTo>
                  <a:pt x="496716" y="586739"/>
                </a:lnTo>
                <a:lnTo>
                  <a:pt x="507777" y="579119"/>
                </a:lnTo>
                <a:lnTo>
                  <a:pt x="516720" y="570229"/>
                </a:lnTo>
                <a:lnTo>
                  <a:pt x="523475" y="558799"/>
                </a:lnTo>
                <a:lnTo>
                  <a:pt x="527472" y="548639"/>
                </a:lnTo>
                <a:lnTo>
                  <a:pt x="462744" y="548639"/>
                </a:lnTo>
                <a:lnTo>
                  <a:pt x="458273" y="547369"/>
                </a:lnTo>
                <a:lnTo>
                  <a:pt x="454057" y="546099"/>
                </a:lnTo>
                <a:lnTo>
                  <a:pt x="450082" y="543559"/>
                </a:lnTo>
                <a:lnTo>
                  <a:pt x="447364" y="539749"/>
                </a:lnTo>
                <a:close/>
              </a:path>
              <a:path w="617855" h="595629">
                <a:moveTo>
                  <a:pt x="392043" y="539749"/>
                </a:moveTo>
                <a:lnTo>
                  <a:pt x="237268" y="539749"/>
                </a:lnTo>
                <a:lnTo>
                  <a:pt x="244197" y="542289"/>
                </a:lnTo>
                <a:lnTo>
                  <a:pt x="265792" y="546099"/>
                </a:lnTo>
                <a:lnTo>
                  <a:pt x="302483" y="549909"/>
                </a:lnTo>
                <a:lnTo>
                  <a:pt x="326787" y="549909"/>
                </a:lnTo>
                <a:lnTo>
                  <a:pt x="363519" y="546099"/>
                </a:lnTo>
                <a:lnTo>
                  <a:pt x="385073" y="542289"/>
                </a:lnTo>
                <a:lnTo>
                  <a:pt x="392043" y="539749"/>
                </a:lnTo>
                <a:close/>
              </a:path>
              <a:path w="617855" h="595629">
                <a:moveTo>
                  <a:pt x="224471" y="487679"/>
                </a:moveTo>
                <a:lnTo>
                  <a:pt x="182442" y="538479"/>
                </a:lnTo>
                <a:lnTo>
                  <a:pt x="179966" y="543559"/>
                </a:lnTo>
                <a:lnTo>
                  <a:pt x="175749" y="546099"/>
                </a:lnTo>
                <a:lnTo>
                  <a:pt x="171038" y="547369"/>
                </a:lnTo>
                <a:lnTo>
                  <a:pt x="166072" y="548639"/>
                </a:lnTo>
                <a:lnTo>
                  <a:pt x="232151" y="548639"/>
                </a:lnTo>
                <a:lnTo>
                  <a:pt x="237268" y="539749"/>
                </a:lnTo>
                <a:lnTo>
                  <a:pt x="447364" y="539749"/>
                </a:lnTo>
                <a:lnTo>
                  <a:pt x="446869" y="538479"/>
                </a:lnTo>
                <a:lnTo>
                  <a:pt x="446361" y="538479"/>
                </a:lnTo>
                <a:lnTo>
                  <a:pt x="425024" y="501649"/>
                </a:lnTo>
                <a:lnTo>
                  <a:pt x="303815" y="501649"/>
                </a:lnTo>
                <a:lnTo>
                  <a:pt x="293258" y="500379"/>
                </a:lnTo>
                <a:lnTo>
                  <a:pt x="282979" y="500379"/>
                </a:lnTo>
                <a:lnTo>
                  <a:pt x="272980" y="499109"/>
                </a:lnTo>
                <a:lnTo>
                  <a:pt x="233052" y="488949"/>
                </a:lnTo>
                <a:lnTo>
                  <a:pt x="224471" y="487679"/>
                </a:lnTo>
                <a:close/>
              </a:path>
              <a:path w="617855" h="595629">
                <a:moveTo>
                  <a:pt x="523064" y="143509"/>
                </a:moveTo>
                <a:lnTo>
                  <a:pt x="474148" y="143509"/>
                </a:lnTo>
                <a:lnTo>
                  <a:pt x="466960" y="177799"/>
                </a:lnTo>
                <a:lnTo>
                  <a:pt x="466601" y="184149"/>
                </a:lnTo>
                <a:lnTo>
                  <a:pt x="468010" y="190499"/>
                </a:lnTo>
                <a:lnTo>
                  <a:pt x="471002" y="196849"/>
                </a:lnTo>
                <a:lnTo>
                  <a:pt x="475393" y="200659"/>
                </a:lnTo>
                <a:lnTo>
                  <a:pt x="483336" y="208279"/>
                </a:lnTo>
                <a:lnTo>
                  <a:pt x="490770" y="215899"/>
                </a:lnTo>
                <a:lnTo>
                  <a:pt x="497646" y="223519"/>
                </a:lnTo>
                <a:lnTo>
                  <a:pt x="503917" y="232409"/>
                </a:lnTo>
                <a:lnTo>
                  <a:pt x="509771" y="240029"/>
                </a:lnTo>
                <a:lnTo>
                  <a:pt x="515046" y="248919"/>
                </a:lnTo>
                <a:lnTo>
                  <a:pt x="519716" y="257809"/>
                </a:lnTo>
                <a:lnTo>
                  <a:pt x="523755" y="266699"/>
                </a:lnTo>
                <a:lnTo>
                  <a:pt x="527488" y="273049"/>
                </a:lnTo>
                <a:lnTo>
                  <a:pt x="532780" y="278129"/>
                </a:lnTo>
                <a:lnTo>
                  <a:pt x="539141" y="280669"/>
                </a:lnTo>
                <a:lnTo>
                  <a:pt x="546081" y="281939"/>
                </a:lnTo>
                <a:lnTo>
                  <a:pt x="565423" y="281939"/>
                </a:lnTo>
                <a:lnTo>
                  <a:pt x="566922" y="283209"/>
                </a:lnTo>
                <a:lnTo>
                  <a:pt x="567659" y="283209"/>
                </a:lnTo>
                <a:lnTo>
                  <a:pt x="568408" y="284479"/>
                </a:lnTo>
                <a:lnTo>
                  <a:pt x="568903" y="285749"/>
                </a:lnTo>
                <a:lnTo>
                  <a:pt x="568903" y="360679"/>
                </a:lnTo>
                <a:lnTo>
                  <a:pt x="568408" y="361949"/>
                </a:lnTo>
                <a:lnTo>
                  <a:pt x="567659" y="361949"/>
                </a:lnTo>
                <a:lnTo>
                  <a:pt x="566922" y="363219"/>
                </a:lnTo>
                <a:lnTo>
                  <a:pt x="565423" y="364489"/>
                </a:lnTo>
                <a:lnTo>
                  <a:pt x="538611" y="364489"/>
                </a:lnTo>
                <a:lnTo>
                  <a:pt x="532070" y="368299"/>
                </a:lnTo>
                <a:lnTo>
                  <a:pt x="526829" y="373379"/>
                </a:lnTo>
                <a:lnTo>
                  <a:pt x="523259" y="379729"/>
                </a:lnTo>
                <a:lnTo>
                  <a:pt x="518613" y="389889"/>
                </a:lnTo>
                <a:lnTo>
                  <a:pt x="513244" y="400049"/>
                </a:lnTo>
                <a:lnTo>
                  <a:pt x="507177" y="408939"/>
                </a:lnTo>
                <a:lnTo>
                  <a:pt x="500437" y="419099"/>
                </a:lnTo>
                <a:lnTo>
                  <a:pt x="492635" y="427989"/>
                </a:lnTo>
                <a:lnTo>
                  <a:pt x="484134" y="436879"/>
                </a:lnTo>
                <a:lnTo>
                  <a:pt x="474981" y="445769"/>
                </a:lnTo>
                <a:lnTo>
                  <a:pt x="465220" y="453389"/>
                </a:lnTo>
                <a:lnTo>
                  <a:pt x="459332" y="459739"/>
                </a:lnTo>
                <a:lnTo>
                  <a:pt x="456259" y="467359"/>
                </a:lnTo>
                <a:lnTo>
                  <a:pt x="456117" y="476249"/>
                </a:lnTo>
                <a:lnTo>
                  <a:pt x="459023" y="483869"/>
                </a:lnTo>
                <a:lnTo>
                  <a:pt x="478619" y="518159"/>
                </a:lnTo>
                <a:lnTo>
                  <a:pt x="479114" y="519429"/>
                </a:lnTo>
                <a:lnTo>
                  <a:pt x="479851" y="520699"/>
                </a:lnTo>
                <a:lnTo>
                  <a:pt x="480346" y="520699"/>
                </a:lnTo>
                <a:lnTo>
                  <a:pt x="482327" y="525779"/>
                </a:lnTo>
                <a:lnTo>
                  <a:pt x="471672" y="546099"/>
                </a:lnTo>
                <a:lnTo>
                  <a:pt x="467456" y="548639"/>
                </a:lnTo>
                <a:lnTo>
                  <a:pt x="527472" y="548639"/>
                </a:lnTo>
                <a:lnTo>
                  <a:pt x="527971" y="547369"/>
                </a:lnTo>
                <a:lnTo>
                  <a:pt x="530045" y="534669"/>
                </a:lnTo>
                <a:lnTo>
                  <a:pt x="529863" y="521969"/>
                </a:lnTo>
                <a:lnTo>
                  <a:pt x="527310" y="509269"/>
                </a:lnTo>
                <a:lnTo>
                  <a:pt x="522269" y="497839"/>
                </a:lnTo>
                <a:lnTo>
                  <a:pt x="521278" y="495299"/>
                </a:lnTo>
                <a:lnTo>
                  <a:pt x="510864" y="477519"/>
                </a:lnTo>
                <a:lnTo>
                  <a:pt x="518301" y="471169"/>
                </a:lnTo>
                <a:lnTo>
                  <a:pt x="525369" y="463549"/>
                </a:lnTo>
                <a:lnTo>
                  <a:pt x="550858" y="430529"/>
                </a:lnTo>
                <a:lnTo>
                  <a:pt x="561461" y="412749"/>
                </a:lnTo>
                <a:lnTo>
                  <a:pt x="564433" y="412749"/>
                </a:lnTo>
                <a:lnTo>
                  <a:pt x="601644" y="396239"/>
                </a:lnTo>
                <a:lnTo>
                  <a:pt x="617265" y="359409"/>
                </a:lnTo>
                <a:lnTo>
                  <a:pt x="617265" y="287019"/>
                </a:lnTo>
                <a:lnTo>
                  <a:pt x="601644" y="248919"/>
                </a:lnTo>
                <a:lnTo>
                  <a:pt x="564433" y="233679"/>
                </a:lnTo>
                <a:lnTo>
                  <a:pt x="561461" y="233679"/>
                </a:lnTo>
                <a:lnTo>
                  <a:pt x="557370" y="226059"/>
                </a:lnTo>
                <a:lnTo>
                  <a:pt x="530579" y="187959"/>
                </a:lnTo>
                <a:lnTo>
                  <a:pt x="523880" y="181609"/>
                </a:lnTo>
                <a:lnTo>
                  <a:pt x="516808" y="173989"/>
                </a:lnTo>
                <a:lnTo>
                  <a:pt x="523064" y="143509"/>
                </a:lnTo>
                <a:close/>
              </a:path>
              <a:path w="617855" h="595629">
                <a:moveTo>
                  <a:pt x="404230" y="487679"/>
                </a:moveTo>
                <a:lnTo>
                  <a:pt x="396259" y="488949"/>
                </a:lnTo>
                <a:lnTo>
                  <a:pt x="356331" y="499109"/>
                </a:lnTo>
                <a:lnTo>
                  <a:pt x="346326" y="500379"/>
                </a:lnTo>
                <a:lnTo>
                  <a:pt x="336047" y="500379"/>
                </a:lnTo>
                <a:lnTo>
                  <a:pt x="325489" y="501649"/>
                </a:lnTo>
                <a:lnTo>
                  <a:pt x="425024" y="501649"/>
                </a:lnTo>
                <a:lnTo>
                  <a:pt x="424288" y="500379"/>
                </a:lnTo>
                <a:lnTo>
                  <a:pt x="418968" y="494029"/>
                </a:lnTo>
                <a:lnTo>
                  <a:pt x="412041" y="488949"/>
                </a:lnTo>
                <a:lnTo>
                  <a:pt x="404230" y="487679"/>
                </a:lnTo>
                <a:close/>
              </a:path>
              <a:path w="617855" h="595629">
                <a:moveTo>
                  <a:pt x="465868" y="240029"/>
                </a:moveTo>
                <a:lnTo>
                  <a:pt x="449041" y="240029"/>
                </a:lnTo>
                <a:lnTo>
                  <a:pt x="441186" y="242569"/>
                </a:lnTo>
                <a:lnTo>
                  <a:pt x="416708" y="273049"/>
                </a:lnTo>
                <a:lnTo>
                  <a:pt x="415855" y="280669"/>
                </a:lnTo>
                <a:lnTo>
                  <a:pt x="416708" y="289559"/>
                </a:lnTo>
                <a:lnTo>
                  <a:pt x="441281" y="320039"/>
                </a:lnTo>
                <a:lnTo>
                  <a:pt x="457524" y="322579"/>
                </a:lnTo>
                <a:lnTo>
                  <a:pt x="465868" y="321309"/>
                </a:lnTo>
                <a:lnTo>
                  <a:pt x="495761" y="297179"/>
                </a:lnTo>
                <a:lnTo>
                  <a:pt x="496948" y="293369"/>
                </a:lnTo>
                <a:lnTo>
                  <a:pt x="453803" y="293369"/>
                </a:lnTo>
                <a:lnTo>
                  <a:pt x="450577" y="292099"/>
                </a:lnTo>
                <a:lnTo>
                  <a:pt x="446120" y="288289"/>
                </a:lnTo>
                <a:lnTo>
                  <a:pt x="444634" y="284479"/>
                </a:lnTo>
                <a:lnTo>
                  <a:pt x="444634" y="278129"/>
                </a:lnTo>
                <a:lnTo>
                  <a:pt x="446120" y="274319"/>
                </a:lnTo>
                <a:lnTo>
                  <a:pt x="450577" y="269239"/>
                </a:lnTo>
                <a:lnTo>
                  <a:pt x="454057" y="267969"/>
                </a:lnTo>
                <a:lnTo>
                  <a:pt x="496711" y="267969"/>
                </a:lnTo>
                <a:lnTo>
                  <a:pt x="495975" y="265429"/>
                </a:lnTo>
                <a:lnTo>
                  <a:pt x="473652" y="242569"/>
                </a:lnTo>
                <a:lnTo>
                  <a:pt x="465868" y="240029"/>
                </a:lnTo>
                <a:close/>
              </a:path>
              <a:path w="617855" h="595629">
                <a:moveTo>
                  <a:pt x="304489" y="0"/>
                </a:moveTo>
                <a:lnTo>
                  <a:pt x="262811" y="8889"/>
                </a:lnTo>
                <a:lnTo>
                  <a:pt x="228581" y="31749"/>
                </a:lnTo>
                <a:lnTo>
                  <a:pt x="205701" y="66039"/>
                </a:lnTo>
                <a:lnTo>
                  <a:pt x="197327" y="107949"/>
                </a:lnTo>
                <a:lnTo>
                  <a:pt x="197409" y="113029"/>
                </a:lnTo>
                <a:lnTo>
                  <a:pt x="197822" y="119379"/>
                </a:lnTo>
                <a:lnTo>
                  <a:pt x="178397" y="128269"/>
                </a:lnTo>
                <a:lnTo>
                  <a:pt x="142713" y="148589"/>
                </a:lnTo>
                <a:lnTo>
                  <a:pt x="96482" y="190499"/>
                </a:lnTo>
                <a:lnTo>
                  <a:pt x="72746" y="224789"/>
                </a:lnTo>
                <a:lnTo>
                  <a:pt x="56172" y="261619"/>
                </a:lnTo>
                <a:lnTo>
                  <a:pt x="47505" y="302259"/>
                </a:lnTo>
                <a:lnTo>
                  <a:pt x="96979" y="302259"/>
                </a:lnTo>
                <a:lnTo>
                  <a:pt x="98756" y="288289"/>
                </a:lnTo>
                <a:lnTo>
                  <a:pt x="111257" y="253999"/>
                </a:lnTo>
                <a:lnTo>
                  <a:pt x="157144" y="198119"/>
                </a:lnTo>
                <a:lnTo>
                  <a:pt x="190057" y="176529"/>
                </a:lnTo>
                <a:lnTo>
                  <a:pt x="227900" y="158749"/>
                </a:lnTo>
                <a:lnTo>
                  <a:pt x="269742" y="148589"/>
                </a:lnTo>
                <a:lnTo>
                  <a:pt x="314649" y="144779"/>
                </a:lnTo>
                <a:lnTo>
                  <a:pt x="471867" y="144779"/>
                </a:lnTo>
                <a:lnTo>
                  <a:pt x="474148" y="143509"/>
                </a:lnTo>
                <a:lnTo>
                  <a:pt x="523064" y="143509"/>
                </a:lnTo>
                <a:lnTo>
                  <a:pt x="528538" y="116839"/>
                </a:lnTo>
                <a:lnTo>
                  <a:pt x="424784" y="116839"/>
                </a:lnTo>
                <a:lnTo>
                  <a:pt x="420567" y="114299"/>
                </a:lnTo>
                <a:lnTo>
                  <a:pt x="416109" y="113029"/>
                </a:lnTo>
                <a:lnTo>
                  <a:pt x="411893" y="111759"/>
                </a:lnTo>
                <a:lnTo>
                  <a:pt x="411893" y="109219"/>
                </a:lnTo>
                <a:lnTo>
                  <a:pt x="226105" y="109219"/>
                </a:lnTo>
                <a:lnTo>
                  <a:pt x="226105" y="107949"/>
                </a:lnTo>
                <a:lnTo>
                  <a:pt x="227721" y="91439"/>
                </a:lnTo>
                <a:lnTo>
                  <a:pt x="249168" y="52069"/>
                </a:lnTo>
                <a:lnTo>
                  <a:pt x="288725" y="30479"/>
                </a:lnTo>
                <a:lnTo>
                  <a:pt x="304489" y="29209"/>
                </a:lnTo>
                <a:lnTo>
                  <a:pt x="377218" y="29209"/>
                </a:lnTo>
                <a:lnTo>
                  <a:pt x="364550" y="19049"/>
                </a:lnTo>
                <a:lnTo>
                  <a:pt x="346342" y="8889"/>
                </a:lnTo>
                <a:lnTo>
                  <a:pt x="326181" y="2539"/>
                </a:lnTo>
                <a:lnTo>
                  <a:pt x="304489" y="0"/>
                </a:lnTo>
                <a:close/>
              </a:path>
              <a:path w="617855" h="595629">
                <a:moveTo>
                  <a:pt x="461004" y="267969"/>
                </a:moveTo>
                <a:lnTo>
                  <a:pt x="454057" y="267969"/>
                </a:lnTo>
                <a:lnTo>
                  <a:pt x="450577" y="269239"/>
                </a:lnTo>
                <a:lnTo>
                  <a:pt x="446120" y="274319"/>
                </a:lnTo>
                <a:lnTo>
                  <a:pt x="444634" y="278129"/>
                </a:lnTo>
                <a:lnTo>
                  <a:pt x="444634" y="284479"/>
                </a:lnTo>
                <a:lnTo>
                  <a:pt x="446120" y="288289"/>
                </a:lnTo>
                <a:lnTo>
                  <a:pt x="450577" y="292099"/>
                </a:lnTo>
                <a:lnTo>
                  <a:pt x="453803" y="293369"/>
                </a:lnTo>
                <a:lnTo>
                  <a:pt x="461004" y="293369"/>
                </a:lnTo>
                <a:lnTo>
                  <a:pt x="464230" y="292099"/>
                </a:lnTo>
                <a:lnTo>
                  <a:pt x="468687" y="288289"/>
                </a:lnTo>
                <a:lnTo>
                  <a:pt x="470173" y="284479"/>
                </a:lnTo>
                <a:lnTo>
                  <a:pt x="470173" y="278129"/>
                </a:lnTo>
                <a:lnTo>
                  <a:pt x="468941" y="274319"/>
                </a:lnTo>
                <a:lnTo>
                  <a:pt x="466960" y="273049"/>
                </a:lnTo>
                <a:lnTo>
                  <a:pt x="466960" y="271779"/>
                </a:lnTo>
                <a:lnTo>
                  <a:pt x="466452" y="271779"/>
                </a:lnTo>
                <a:lnTo>
                  <a:pt x="464230" y="269239"/>
                </a:lnTo>
                <a:lnTo>
                  <a:pt x="461004" y="267969"/>
                </a:lnTo>
                <a:close/>
              </a:path>
              <a:path w="617855" h="595629">
                <a:moveTo>
                  <a:pt x="496711" y="267969"/>
                </a:moveTo>
                <a:lnTo>
                  <a:pt x="461004" y="267969"/>
                </a:lnTo>
                <a:lnTo>
                  <a:pt x="464230" y="269239"/>
                </a:lnTo>
                <a:lnTo>
                  <a:pt x="466452" y="271779"/>
                </a:lnTo>
                <a:lnTo>
                  <a:pt x="466960" y="271779"/>
                </a:lnTo>
                <a:lnTo>
                  <a:pt x="466960" y="273049"/>
                </a:lnTo>
                <a:lnTo>
                  <a:pt x="468941" y="274319"/>
                </a:lnTo>
                <a:lnTo>
                  <a:pt x="470173" y="278129"/>
                </a:lnTo>
                <a:lnTo>
                  <a:pt x="470173" y="284479"/>
                </a:lnTo>
                <a:lnTo>
                  <a:pt x="468687" y="288289"/>
                </a:lnTo>
                <a:lnTo>
                  <a:pt x="464230" y="292099"/>
                </a:lnTo>
                <a:lnTo>
                  <a:pt x="461004" y="293369"/>
                </a:lnTo>
                <a:lnTo>
                  <a:pt x="496948" y="293369"/>
                </a:lnTo>
                <a:lnTo>
                  <a:pt x="498135" y="289559"/>
                </a:lnTo>
                <a:lnTo>
                  <a:pt x="498952" y="280669"/>
                </a:lnTo>
                <a:lnTo>
                  <a:pt x="498184" y="273049"/>
                </a:lnTo>
                <a:lnTo>
                  <a:pt x="496711" y="267969"/>
                </a:lnTo>
                <a:close/>
              </a:path>
              <a:path w="617855" h="595629">
                <a:moveTo>
                  <a:pt x="471867" y="144779"/>
                </a:moveTo>
                <a:lnTo>
                  <a:pt x="328421" y="144779"/>
                </a:lnTo>
                <a:lnTo>
                  <a:pt x="354942" y="147319"/>
                </a:lnTo>
                <a:lnTo>
                  <a:pt x="380614" y="152399"/>
                </a:lnTo>
                <a:lnTo>
                  <a:pt x="405442" y="160019"/>
                </a:lnTo>
                <a:lnTo>
                  <a:pt x="417341" y="165099"/>
                </a:lnTo>
                <a:lnTo>
                  <a:pt x="425038" y="168909"/>
                </a:lnTo>
                <a:lnTo>
                  <a:pt x="433470" y="167639"/>
                </a:lnTo>
                <a:lnTo>
                  <a:pt x="439922" y="162559"/>
                </a:lnTo>
                <a:lnTo>
                  <a:pt x="471867" y="144779"/>
                </a:lnTo>
                <a:close/>
              </a:path>
              <a:path w="617855" h="595629">
                <a:moveTo>
                  <a:pt x="514733" y="71119"/>
                </a:moveTo>
                <a:lnTo>
                  <a:pt x="505499" y="71119"/>
                </a:lnTo>
                <a:lnTo>
                  <a:pt x="496475" y="73659"/>
                </a:lnTo>
                <a:lnTo>
                  <a:pt x="424784" y="116839"/>
                </a:lnTo>
                <a:lnTo>
                  <a:pt x="528538" y="116839"/>
                </a:lnTo>
                <a:lnTo>
                  <a:pt x="532187" y="99059"/>
                </a:lnTo>
                <a:lnTo>
                  <a:pt x="533432" y="93979"/>
                </a:lnTo>
                <a:lnTo>
                  <a:pt x="532441" y="87629"/>
                </a:lnTo>
                <a:lnTo>
                  <a:pt x="529457" y="82549"/>
                </a:lnTo>
                <a:lnTo>
                  <a:pt x="523084" y="74929"/>
                </a:lnTo>
                <a:lnTo>
                  <a:pt x="514733" y="71119"/>
                </a:lnTo>
                <a:close/>
              </a:path>
              <a:path w="617855" h="595629">
                <a:moveTo>
                  <a:pt x="330456" y="96519"/>
                </a:moveTo>
                <a:lnTo>
                  <a:pt x="314649" y="96519"/>
                </a:lnTo>
                <a:lnTo>
                  <a:pt x="269167" y="99059"/>
                </a:lnTo>
                <a:lnTo>
                  <a:pt x="226105" y="109219"/>
                </a:lnTo>
                <a:lnTo>
                  <a:pt x="411893" y="109219"/>
                </a:lnTo>
                <a:lnTo>
                  <a:pt x="411893" y="107949"/>
                </a:lnTo>
                <a:lnTo>
                  <a:pt x="411519" y="104139"/>
                </a:lnTo>
                <a:lnTo>
                  <a:pt x="382861" y="104139"/>
                </a:lnTo>
                <a:lnTo>
                  <a:pt x="377159" y="102869"/>
                </a:lnTo>
                <a:lnTo>
                  <a:pt x="346190" y="97789"/>
                </a:lnTo>
                <a:lnTo>
                  <a:pt x="330456" y="96519"/>
                </a:lnTo>
                <a:close/>
              </a:path>
              <a:path w="617855" h="595629">
                <a:moveTo>
                  <a:pt x="377218" y="29209"/>
                </a:moveTo>
                <a:lnTo>
                  <a:pt x="304489" y="29209"/>
                </a:lnTo>
                <a:lnTo>
                  <a:pt x="320284" y="30479"/>
                </a:lnTo>
                <a:lnTo>
                  <a:pt x="335056" y="35559"/>
                </a:lnTo>
                <a:lnTo>
                  <a:pt x="348436" y="43179"/>
                </a:lnTo>
                <a:lnTo>
                  <a:pt x="360052" y="52069"/>
                </a:lnTo>
                <a:lnTo>
                  <a:pt x="360788" y="53339"/>
                </a:lnTo>
                <a:lnTo>
                  <a:pt x="369541" y="63499"/>
                </a:lnTo>
                <a:lnTo>
                  <a:pt x="376292" y="76199"/>
                </a:lnTo>
                <a:lnTo>
                  <a:pt x="380809" y="88899"/>
                </a:lnTo>
                <a:lnTo>
                  <a:pt x="382861" y="104139"/>
                </a:lnTo>
                <a:lnTo>
                  <a:pt x="411519" y="104139"/>
                </a:lnTo>
                <a:lnTo>
                  <a:pt x="409773" y="86359"/>
                </a:lnTo>
                <a:lnTo>
                  <a:pt x="403676" y="66039"/>
                </a:lnTo>
                <a:lnTo>
                  <a:pt x="393998" y="48259"/>
                </a:lnTo>
                <a:lnTo>
                  <a:pt x="381134" y="33019"/>
                </a:lnTo>
                <a:lnTo>
                  <a:pt x="380384" y="31749"/>
                </a:lnTo>
                <a:lnTo>
                  <a:pt x="377218" y="29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91080" y="7962900"/>
            <a:ext cx="617855" cy="627380"/>
          </a:xfrm>
          <a:custGeom>
            <a:avLst/>
            <a:gdLst/>
            <a:ahLst/>
            <a:cxnLst/>
            <a:rect l="l" t="t" r="r" b="b"/>
            <a:pathLst>
              <a:path w="617855" h="627379">
                <a:moveTo>
                  <a:pt x="593331" y="0"/>
                </a:moveTo>
                <a:lnTo>
                  <a:pt x="240855" y="0"/>
                </a:lnTo>
                <a:lnTo>
                  <a:pt x="231442" y="1913"/>
                </a:lnTo>
                <a:lnTo>
                  <a:pt x="223797" y="7119"/>
                </a:lnTo>
                <a:lnTo>
                  <a:pt x="218665" y="14814"/>
                </a:lnTo>
                <a:lnTo>
                  <a:pt x="216788" y="24193"/>
                </a:lnTo>
                <a:lnTo>
                  <a:pt x="216788" y="236143"/>
                </a:lnTo>
                <a:lnTo>
                  <a:pt x="24066" y="236143"/>
                </a:lnTo>
                <a:lnTo>
                  <a:pt x="14755" y="238037"/>
                </a:lnTo>
                <a:lnTo>
                  <a:pt x="7099" y="243200"/>
                </a:lnTo>
                <a:lnTo>
                  <a:pt x="1910" y="250850"/>
                </a:lnTo>
                <a:lnTo>
                  <a:pt x="0" y="260210"/>
                </a:lnTo>
                <a:lnTo>
                  <a:pt x="0" y="602881"/>
                </a:lnTo>
                <a:lnTo>
                  <a:pt x="1910" y="612241"/>
                </a:lnTo>
                <a:lnTo>
                  <a:pt x="7099" y="619891"/>
                </a:lnTo>
                <a:lnTo>
                  <a:pt x="14755" y="625054"/>
                </a:lnTo>
                <a:lnTo>
                  <a:pt x="24066" y="626948"/>
                </a:lnTo>
                <a:lnTo>
                  <a:pt x="593331" y="626948"/>
                </a:lnTo>
                <a:lnTo>
                  <a:pt x="602635" y="625054"/>
                </a:lnTo>
                <a:lnTo>
                  <a:pt x="610287" y="619891"/>
                </a:lnTo>
                <a:lnTo>
                  <a:pt x="615475" y="612241"/>
                </a:lnTo>
                <a:lnTo>
                  <a:pt x="617385" y="602881"/>
                </a:lnTo>
                <a:lnTo>
                  <a:pt x="617385" y="578700"/>
                </a:lnTo>
                <a:lnTo>
                  <a:pt x="48374" y="578700"/>
                </a:lnTo>
                <a:lnTo>
                  <a:pt x="48374" y="284264"/>
                </a:lnTo>
                <a:lnTo>
                  <a:pt x="264909" y="284264"/>
                </a:lnTo>
                <a:lnTo>
                  <a:pt x="264909" y="48374"/>
                </a:lnTo>
                <a:lnTo>
                  <a:pt x="617385" y="48374"/>
                </a:lnTo>
                <a:lnTo>
                  <a:pt x="617385" y="24193"/>
                </a:lnTo>
                <a:lnTo>
                  <a:pt x="615475" y="14814"/>
                </a:lnTo>
                <a:lnTo>
                  <a:pt x="610287" y="7119"/>
                </a:lnTo>
                <a:lnTo>
                  <a:pt x="602635" y="1913"/>
                </a:lnTo>
                <a:lnTo>
                  <a:pt x="593331" y="0"/>
                </a:lnTo>
                <a:close/>
              </a:path>
              <a:path w="617855" h="627379">
                <a:moveTo>
                  <a:pt x="264909" y="284264"/>
                </a:moveTo>
                <a:lnTo>
                  <a:pt x="216788" y="284264"/>
                </a:lnTo>
                <a:lnTo>
                  <a:pt x="216788" y="578700"/>
                </a:lnTo>
                <a:lnTo>
                  <a:pt x="264909" y="578700"/>
                </a:lnTo>
                <a:lnTo>
                  <a:pt x="264909" y="284264"/>
                </a:lnTo>
                <a:close/>
              </a:path>
              <a:path w="617855" h="627379">
                <a:moveTo>
                  <a:pt x="617385" y="48374"/>
                </a:moveTo>
                <a:lnTo>
                  <a:pt x="569023" y="48374"/>
                </a:lnTo>
                <a:lnTo>
                  <a:pt x="569023" y="578700"/>
                </a:lnTo>
                <a:lnTo>
                  <a:pt x="617385" y="578700"/>
                </a:lnTo>
                <a:lnTo>
                  <a:pt x="617385" y="48374"/>
                </a:lnTo>
                <a:close/>
              </a:path>
              <a:path w="617855" h="627379">
                <a:moveTo>
                  <a:pt x="172643" y="463359"/>
                </a:moveTo>
                <a:lnTo>
                  <a:pt x="76644" y="463359"/>
                </a:lnTo>
                <a:lnTo>
                  <a:pt x="70192" y="469811"/>
                </a:lnTo>
                <a:lnTo>
                  <a:pt x="70192" y="485686"/>
                </a:lnTo>
                <a:lnTo>
                  <a:pt x="76644" y="492252"/>
                </a:lnTo>
                <a:lnTo>
                  <a:pt x="172643" y="492252"/>
                </a:lnTo>
                <a:lnTo>
                  <a:pt x="179095" y="485686"/>
                </a:lnTo>
                <a:lnTo>
                  <a:pt x="179095" y="469811"/>
                </a:lnTo>
                <a:lnTo>
                  <a:pt x="172643" y="463359"/>
                </a:lnTo>
                <a:close/>
              </a:path>
              <a:path w="617855" h="627379">
                <a:moveTo>
                  <a:pt x="390182" y="463359"/>
                </a:moveTo>
                <a:lnTo>
                  <a:pt x="294436" y="463359"/>
                </a:lnTo>
                <a:lnTo>
                  <a:pt x="287731" y="469811"/>
                </a:lnTo>
                <a:lnTo>
                  <a:pt x="287731" y="485686"/>
                </a:lnTo>
                <a:lnTo>
                  <a:pt x="294436" y="492252"/>
                </a:lnTo>
                <a:lnTo>
                  <a:pt x="390182" y="492252"/>
                </a:lnTo>
                <a:lnTo>
                  <a:pt x="396620" y="485686"/>
                </a:lnTo>
                <a:lnTo>
                  <a:pt x="396620" y="469811"/>
                </a:lnTo>
                <a:lnTo>
                  <a:pt x="390182" y="463359"/>
                </a:lnTo>
                <a:close/>
              </a:path>
              <a:path w="617855" h="627379">
                <a:moveTo>
                  <a:pt x="539749" y="463359"/>
                </a:moveTo>
                <a:lnTo>
                  <a:pt x="444004" y="463359"/>
                </a:lnTo>
                <a:lnTo>
                  <a:pt x="437553" y="469811"/>
                </a:lnTo>
                <a:lnTo>
                  <a:pt x="437553" y="485686"/>
                </a:lnTo>
                <a:lnTo>
                  <a:pt x="444004" y="492252"/>
                </a:lnTo>
                <a:lnTo>
                  <a:pt x="539749" y="492252"/>
                </a:lnTo>
                <a:lnTo>
                  <a:pt x="546201" y="485686"/>
                </a:lnTo>
                <a:lnTo>
                  <a:pt x="546201" y="469811"/>
                </a:lnTo>
                <a:lnTo>
                  <a:pt x="539749" y="463359"/>
                </a:lnTo>
                <a:close/>
              </a:path>
              <a:path w="617855" h="627379">
                <a:moveTo>
                  <a:pt x="172643" y="348018"/>
                </a:moveTo>
                <a:lnTo>
                  <a:pt x="76644" y="348018"/>
                </a:lnTo>
                <a:lnTo>
                  <a:pt x="70192" y="354342"/>
                </a:lnTo>
                <a:lnTo>
                  <a:pt x="70192" y="370332"/>
                </a:lnTo>
                <a:lnTo>
                  <a:pt x="76644" y="376783"/>
                </a:lnTo>
                <a:lnTo>
                  <a:pt x="172643" y="376783"/>
                </a:lnTo>
                <a:lnTo>
                  <a:pt x="179095" y="370332"/>
                </a:lnTo>
                <a:lnTo>
                  <a:pt x="179095" y="354342"/>
                </a:lnTo>
                <a:lnTo>
                  <a:pt x="172643" y="348018"/>
                </a:lnTo>
                <a:close/>
              </a:path>
              <a:path w="617855" h="627379">
                <a:moveTo>
                  <a:pt x="390182" y="348018"/>
                </a:moveTo>
                <a:lnTo>
                  <a:pt x="294436" y="348018"/>
                </a:lnTo>
                <a:lnTo>
                  <a:pt x="287731" y="354342"/>
                </a:lnTo>
                <a:lnTo>
                  <a:pt x="287731" y="370332"/>
                </a:lnTo>
                <a:lnTo>
                  <a:pt x="294436" y="376783"/>
                </a:lnTo>
                <a:lnTo>
                  <a:pt x="390182" y="376783"/>
                </a:lnTo>
                <a:lnTo>
                  <a:pt x="396620" y="370332"/>
                </a:lnTo>
                <a:lnTo>
                  <a:pt x="396620" y="354342"/>
                </a:lnTo>
                <a:lnTo>
                  <a:pt x="390182" y="348018"/>
                </a:lnTo>
                <a:close/>
              </a:path>
              <a:path w="617855" h="627379">
                <a:moveTo>
                  <a:pt x="539749" y="348018"/>
                </a:moveTo>
                <a:lnTo>
                  <a:pt x="444004" y="348018"/>
                </a:lnTo>
                <a:lnTo>
                  <a:pt x="437553" y="354342"/>
                </a:lnTo>
                <a:lnTo>
                  <a:pt x="437553" y="370332"/>
                </a:lnTo>
                <a:lnTo>
                  <a:pt x="444004" y="376783"/>
                </a:lnTo>
                <a:lnTo>
                  <a:pt x="539749" y="376783"/>
                </a:lnTo>
                <a:lnTo>
                  <a:pt x="546201" y="370332"/>
                </a:lnTo>
                <a:lnTo>
                  <a:pt x="546201" y="354342"/>
                </a:lnTo>
                <a:lnTo>
                  <a:pt x="539749" y="348018"/>
                </a:lnTo>
                <a:close/>
              </a:path>
              <a:path w="617855" h="627379">
                <a:moveTo>
                  <a:pt x="390182" y="232549"/>
                </a:moveTo>
                <a:lnTo>
                  <a:pt x="294436" y="232549"/>
                </a:lnTo>
                <a:lnTo>
                  <a:pt x="287731" y="239001"/>
                </a:lnTo>
                <a:lnTo>
                  <a:pt x="287731" y="254876"/>
                </a:lnTo>
                <a:lnTo>
                  <a:pt x="294436" y="261442"/>
                </a:lnTo>
                <a:lnTo>
                  <a:pt x="390182" y="261442"/>
                </a:lnTo>
                <a:lnTo>
                  <a:pt x="396620" y="254876"/>
                </a:lnTo>
                <a:lnTo>
                  <a:pt x="396620" y="239001"/>
                </a:lnTo>
                <a:lnTo>
                  <a:pt x="390182" y="232549"/>
                </a:lnTo>
                <a:close/>
              </a:path>
              <a:path w="617855" h="627379">
                <a:moveTo>
                  <a:pt x="539749" y="232549"/>
                </a:moveTo>
                <a:lnTo>
                  <a:pt x="444004" y="232549"/>
                </a:lnTo>
                <a:lnTo>
                  <a:pt x="437553" y="239001"/>
                </a:lnTo>
                <a:lnTo>
                  <a:pt x="437553" y="254876"/>
                </a:lnTo>
                <a:lnTo>
                  <a:pt x="444004" y="261442"/>
                </a:lnTo>
                <a:lnTo>
                  <a:pt x="539749" y="261442"/>
                </a:lnTo>
                <a:lnTo>
                  <a:pt x="546201" y="254876"/>
                </a:lnTo>
                <a:lnTo>
                  <a:pt x="546201" y="239001"/>
                </a:lnTo>
                <a:lnTo>
                  <a:pt x="539749" y="232549"/>
                </a:lnTo>
                <a:close/>
              </a:path>
              <a:path w="617855" h="627379">
                <a:moveTo>
                  <a:pt x="390182" y="117208"/>
                </a:moveTo>
                <a:lnTo>
                  <a:pt x="294436" y="117208"/>
                </a:lnTo>
                <a:lnTo>
                  <a:pt x="287731" y="123532"/>
                </a:lnTo>
                <a:lnTo>
                  <a:pt x="287731" y="139534"/>
                </a:lnTo>
                <a:lnTo>
                  <a:pt x="294436" y="146100"/>
                </a:lnTo>
                <a:lnTo>
                  <a:pt x="390182" y="146100"/>
                </a:lnTo>
                <a:lnTo>
                  <a:pt x="396620" y="139534"/>
                </a:lnTo>
                <a:lnTo>
                  <a:pt x="396620" y="123532"/>
                </a:lnTo>
                <a:lnTo>
                  <a:pt x="390182" y="117208"/>
                </a:lnTo>
                <a:close/>
              </a:path>
              <a:path w="617855" h="627379">
                <a:moveTo>
                  <a:pt x="539749" y="117208"/>
                </a:moveTo>
                <a:lnTo>
                  <a:pt x="444004" y="117208"/>
                </a:lnTo>
                <a:lnTo>
                  <a:pt x="437553" y="123532"/>
                </a:lnTo>
                <a:lnTo>
                  <a:pt x="437553" y="139534"/>
                </a:lnTo>
                <a:lnTo>
                  <a:pt x="444004" y="146100"/>
                </a:lnTo>
                <a:lnTo>
                  <a:pt x="539749" y="146100"/>
                </a:lnTo>
                <a:lnTo>
                  <a:pt x="546201" y="139534"/>
                </a:lnTo>
                <a:lnTo>
                  <a:pt x="546201" y="123532"/>
                </a:lnTo>
                <a:lnTo>
                  <a:pt x="539749" y="117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36518" y="7968360"/>
            <a:ext cx="589915" cy="616585"/>
          </a:xfrm>
          <a:custGeom>
            <a:avLst/>
            <a:gdLst/>
            <a:ahLst/>
            <a:cxnLst/>
            <a:rect l="l" t="t" r="r" b="b"/>
            <a:pathLst>
              <a:path w="589914" h="616584">
                <a:moveTo>
                  <a:pt x="360667" y="567778"/>
                </a:moveTo>
                <a:lnTo>
                  <a:pt x="38188" y="567778"/>
                </a:lnTo>
                <a:lnTo>
                  <a:pt x="28785" y="569671"/>
                </a:lnTo>
                <a:lnTo>
                  <a:pt x="21148" y="574828"/>
                </a:lnTo>
                <a:lnTo>
                  <a:pt x="16021" y="582475"/>
                </a:lnTo>
                <a:lnTo>
                  <a:pt x="14147" y="591832"/>
                </a:lnTo>
                <a:lnTo>
                  <a:pt x="16021" y="601211"/>
                </a:lnTo>
                <a:lnTo>
                  <a:pt x="21148" y="608906"/>
                </a:lnTo>
                <a:lnTo>
                  <a:pt x="28785" y="614112"/>
                </a:lnTo>
                <a:lnTo>
                  <a:pt x="38188" y="616026"/>
                </a:lnTo>
                <a:lnTo>
                  <a:pt x="360667" y="616026"/>
                </a:lnTo>
                <a:lnTo>
                  <a:pt x="370072" y="614112"/>
                </a:lnTo>
                <a:lnTo>
                  <a:pt x="377713" y="608906"/>
                </a:lnTo>
                <a:lnTo>
                  <a:pt x="382845" y="601211"/>
                </a:lnTo>
                <a:lnTo>
                  <a:pt x="384721" y="591832"/>
                </a:lnTo>
                <a:lnTo>
                  <a:pt x="382845" y="582475"/>
                </a:lnTo>
                <a:lnTo>
                  <a:pt x="377713" y="574828"/>
                </a:lnTo>
                <a:lnTo>
                  <a:pt x="370072" y="569671"/>
                </a:lnTo>
                <a:lnTo>
                  <a:pt x="360667" y="567778"/>
                </a:lnTo>
                <a:close/>
              </a:path>
              <a:path w="589914" h="616584">
                <a:moveTo>
                  <a:pt x="157518" y="0"/>
                </a:moveTo>
                <a:lnTo>
                  <a:pt x="150317" y="0"/>
                </a:lnTo>
                <a:lnTo>
                  <a:pt x="146354" y="2222"/>
                </a:lnTo>
                <a:lnTo>
                  <a:pt x="143624" y="5575"/>
                </a:lnTo>
                <a:lnTo>
                  <a:pt x="143370" y="5943"/>
                </a:lnTo>
                <a:lnTo>
                  <a:pt x="4965" y="155524"/>
                </a:lnTo>
                <a:lnTo>
                  <a:pt x="1993" y="158127"/>
                </a:lnTo>
                <a:lnTo>
                  <a:pt x="0" y="161975"/>
                </a:lnTo>
                <a:lnTo>
                  <a:pt x="0" y="263055"/>
                </a:lnTo>
                <a:lnTo>
                  <a:pt x="6438" y="269493"/>
                </a:lnTo>
                <a:lnTo>
                  <a:pt x="140652" y="269493"/>
                </a:lnTo>
                <a:lnTo>
                  <a:pt x="140652" y="567778"/>
                </a:lnTo>
                <a:lnTo>
                  <a:pt x="169405" y="567778"/>
                </a:lnTo>
                <a:lnTo>
                  <a:pt x="169405" y="497573"/>
                </a:lnTo>
                <a:lnTo>
                  <a:pt x="258216" y="497573"/>
                </a:lnTo>
                <a:lnTo>
                  <a:pt x="258216" y="468680"/>
                </a:lnTo>
                <a:lnTo>
                  <a:pt x="169405" y="468680"/>
                </a:lnTo>
                <a:lnTo>
                  <a:pt x="169405" y="408774"/>
                </a:lnTo>
                <a:lnTo>
                  <a:pt x="258216" y="408774"/>
                </a:lnTo>
                <a:lnTo>
                  <a:pt x="258216" y="379755"/>
                </a:lnTo>
                <a:lnTo>
                  <a:pt x="169405" y="379755"/>
                </a:lnTo>
                <a:lnTo>
                  <a:pt x="169405" y="338581"/>
                </a:lnTo>
                <a:lnTo>
                  <a:pt x="303123" y="338581"/>
                </a:lnTo>
                <a:lnTo>
                  <a:pt x="312523" y="336687"/>
                </a:lnTo>
                <a:lnTo>
                  <a:pt x="320165" y="331525"/>
                </a:lnTo>
                <a:lnTo>
                  <a:pt x="325299" y="323874"/>
                </a:lnTo>
                <a:lnTo>
                  <a:pt x="327177" y="314515"/>
                </a:lnTo>
                <a:lnTo>
                  <a:pt x="327177" y="290334"/>
                </a:lnTo>
                <a:lnTo>
                  <a:pt x="188772" y="290334"/>
                </a:lnTo>
                <a:lnTo>
                  <a:pt x="188772" y="240601"/>
                </a:lnTo>
                <a:lnTo>
                  <a:pt x="29032" y="240601"/>
                </a:lnTo>
                <a:lnTo>
                  <a:pt x="29032" y="180695"/>
                </a:lnTo>
                <a:lnTo>
                  <a:pt x="519610" y="180695"/>
                </a:lnTo>
                <a:lnTo>
                  <a:pt x="495109" y="156260"/>
                </a:lnTo>
                <a:lnTo>
                  <a:pt x="495109" y="156019"/>
                </a:lnTo>
                <a:lnTo>
                  <a:pt x="494842" y="155765"/>
                </a:lnTo>
                <a:lnTo>
                  <a:pt x="494360" y="155524"/>
                </a:lnTo>
                <a:lnTo>
                  <a:pt x="494118" y="155270"/>
                </a:lnTo>
                <a:lnTo>
                  <a:pt x="493864" y="155028"/>
                </a:lnTo>
                <a:lnTo>
                  <a:pt x="493623" y="154901"/>
                </a:lnTo>
                <a:lnTo>
                  <a:pt x="493623" y="154774"/>
                </a:lnTo>
                <a:lnTo>
                  <a:pt x="493369" y="154647"/>
                </a:lnTo>
                <a:lnTo>
                  <a:pt x="493115" y="154406"/>
                </a:lnTo>
                <a:lnTo>
                  <a:pt x="492874" y="154279"/>
                </a:lnTo>
                <a:lnTo>
                  <a:pt x="492874" y="154152"/>
                </a:lnTo>
                <a:lnTo>
                  <a:pt x="491388" y="153415"/>
                </a:lnTo>
                <a:lnTo>
                  <a:pt x="491121" y="153161"/>
                </a:lnTo>
                <a:lnTo>
                  <a:pt x="490893" y="153161"/>
                </a:lnTo>
                <a:lnTo>
                  <a:pt x="489902" y="152666"/>
                </a:lnTo>
                <a:lnTo>
                  <a:pt x="488024" y="151803"/>
                </a:lnTo>
                <a:lnTo>
                  <a:pt x="47625" y="151803"/>
                </a:lnTo>
                <a:lnTo>
                  <a:pt x="140652" y="51460"/>
                </a:lnTo>
                <a:lnTo>
                  <a:pt x="193259" y="51460"/>
                </a:lnTo>
                <a:lnTo>
                  <a:pt x="190500" y="46748"/>
                </a:lnTo>
                <a:lnTo>
                  <a:pt x="259594" y="46748"/>
                </a:lnTo>
                <a:lnTo>
                  <a:pt x="161975" y="1854"/>
                </a:lnTo>
                <a:lnTo>
                  <a:pt x="159994" y="863"/>
                </a:lnTo>
                <a:lnTo>
                  <a:pt x="157518" y="0"/>
                </a:lnTo>
                <a:close/>
              </a:path>
              <a:path w="589914" h="616584">
                <a:moveTo>
                  <a:pt x="258216" y="497573"/>
                </a:moveTo>
                <a:lnTo>
                  <a:pt x="229450" y="497573"/>
                </a:lnTo>
                <a:lnTo>
                  <a:pt x="229450" y="567778"/>
                </a:lnTo>
                <a:lnTo>
                  <a:pt x="258216" y="567778"/>
                </a:lnTo>
                <a:lnTo>
                  <a:pt x="258216" y="497573"/>
                </a:lnTo>
                <a:close/>
              </a:path>
              <a:path w="589914" h="616584">
                <a:moveTo>
                  <a:pt x="258216" y="408774"/>
                </a:moveTo>
                <a:lnTo>
                  <a:pt x="229450" y="408774"/>
                </a:lnTo>
                <a:lnTo>
                  <a:pt x="229450" y="468680"/>
                </a:lnTo>
                <a:lnTo>
                  <a:pt x="258216" y="468680"/>
                </a:lnTo>
                <a:lnTo>
                  <a:pt x="258216" y="408774"/>
                </a:lnTo>
                <a:close/>
              </a:path>
              <a:path w="589914" h="616584">
                <a:moveTo>
                  <a:pt x="556869" y="269493"/>
                </a:moveTo>
                <a:lnTo>
                  <a:pt x="528091" y="269493"/>
                </a:lnTo>
                <a:lnTo>
                  <a:pt x="528091" y="433463"/>
                </a:lnTo>
                <a:lnTo>
                  <a:pt x="534530" y="439902"/>
                </a:lnTo>
                <a:lnTo>
                  <a:pt x="550405" y="439902"/>
                </a:lnTo>
                <a:lnTo>
                  <a:pt x="556869" y="433463"/>
                </a:lnTo>
                <a:lnTo>
                  <a:pt x="556869" y="269493"/>
                </a:lnTo>
                <a:close/>
              </a:path>
              <a:path w="589914" h="616584">
                <a:moveTo>
                  <a:pt x="258216" y="338581"/>
                </a:moveTo>
                <a:lnTo>
                  <a:pt x="229450" y="338581"/>
                </a:lnTo>
                <a:lnTo>
                  <a:pt x="229450" y="379755"/>
                </a:lnTo>
                <a:lnTo>
                  <a:pt x="258216" y="379755"/>
                </a:lnTo>
                <a:lnTo>
                  <a:pt x="258216" y="338581"/>
                </a:lnTo>
                <a:close/>
              </a:path>
              <a:path w="589914" h="616584">
                <a:moveTo>
                  <a:pt x="292087" y="199923"/>
                </a:moveTo>
                <a:lnTo>
                  <a:pt x="223989" y="199923"/>
                </a:lnTo>
                <a:lnTo>
                  <a:pt x="279057" y="255117"/>
                </a:lnTo>
                <a:lnTo>
                  <a:pt x="279057" y="290334"/>
                </a:lnTo>
                <a:lnTo>
                  <a:pt x="327177" y="290334"/>
                </a:lnTo>
                <a:lnTo>
                  <a:pt x="327177" y="269493"/>
                </a:lnTo>
                <a:lnTo>
                  <a:pt x="577215" y="269493"/>
                </a:lnTo>
                <a:lnTo>
                  <a:pt x="580936" y="268135"/>
                </a:lnTo>
                <a:lnTo>
                  <a:pt x="583907" y="265277"/>
                </a:lnTo>
                <a:lnTo>
                  <a:pt x="589368" y="259702"/>
                </a:lnTo>
                <a:lnTo>
                  <a:pt x="589368" y="250520"/>
                </a:lnTo>
                <a:lnTo>
                  <a:pt x="583907" y="244817"/>
                </a:lnTo>
                <a:lnTo>
                  <a:pt x="579680" y="240601"/>
                </a:lnTo>
                <a:lnTo>
                  <a:pt x="347268" y="240601"/>
                </a:lnTo>
                <a:lnTo>
                  <a:pt x="347268" y="226085"/>
                </a:lnTo>
                <a:lnTo>
                  <a:pt x="318249" y="226085"/>
                </a:lnTo>
                <a:lnTo>
                  <a:pt x="292087" y="199923"/>
                </a:lnTo>
                <a:close/>
              </a:path>
              <a:path w="589914" h="616584">
                <a:moveTo>
                  <a:pt x="99466" y="180695"/>
                </a:moveTo>
                <a:lnTo>
                  <a:pt x="70434" y="180695"/>
                </a:lnTo>
                <a:lnTo>
                  <a:pt x="70434" y="240601"/>
                </a:lnTo>
                <a:lnTo>
                  <a:pt x="99466" y="240601"/>
                </a:lnTo>
                <a:lnTo>
                  <a:pt x="99466" y="180695"/>
                </a:lnTo>
                <a:close/>
              </a:path>
              <a:path w="589914" h="616584">
                <a:moveTo>
                  <a:pt x="272859" y="180695"/>
                </a:moveTo>
                <a:lnTo>
                  <a:pt x="140652" y="180695"/>
                </a:lnTo>
                <a:lnTo>
                  <a:pt x="140652" y="240601"/>
                </a:lnTo>
                <a:lnTo>
                  <a:pt x="188772" y="240601"/>
                </a:lnTo>
                <a:lnTo>
                  <a:pt x="188772" y="199923"/>
                </a:lnTo>
                <a:lnTo>
                  <a:pt x="292087" y="199923"/>
                </a:lnTo>
                <a:lnTo>
                  <a:pt x="272859" y="180695"/>
                </a:lnTo>
                <a:close/>
              </a:path>
              <a:path w="589914" h="616584">
                <a:moveTo>
                  <a:pt x="436067" y="180695"/>
                </a:moveTo>
                <a:lnTo>
                  <a:pt x="407047" y="180695"/>
                </a:lnTo>
                <a:lnTo>
                  <a:pt x="407047" y="240601"/>
                </a:lnTo>
                <a:lnTo>
                  <a:pt x="436067" y="240601"/>
                </a:lnTo>
                <a:lnTo>
                  <a:pt x="436067" y="180695"/>
                </a:lnTo>
                <a:close/>
              </a:path>
              <a:path w="589914" h="616584">
                <a:moveTo>
                  <a:pt x="519610" y="180695"/>
                </a:moveTo>
                <a:lnTo>
                  <a:pt x="470306" y="180695"/>
                </a:lnTo>
                <a:lnTo>
                  <a:pt x="470306" y="240601"/>
                </a:lnTo>
                <a:lnTo>
                  <a:pt x="499325" y="240601"/>
                </a:lnTo>
                <a:lnTo>
                  <a:pt x="499325" y="201155"/>
                </a:lnTo>
                <a:lnTo>
                  <a:pt x="540126" y="201155"/>
                </a:lnTo>
                <a:lnTo>
                  <a:pt x="519610" y="180695"/>
                </a:lnTo>
                <a:close/>
              </a:path>
              <a:path w="589914" h="616584">
                <a:moveTo>
                  <a:pt x="540126" y="201155"/>
                </a:moveTo>
                <a:lnTo>
                  <a:pt x="499325" y="201155"/>
                </a:lnTo>
                <a:lnTo>
                  <a:pt x="538746" y="240601"/>
                </a:lnTo>
                <a:lnTo>
                  <a:pt x="579680" y="240601"/>
                </a:lnTo>
                <a:lnTo>
                  <a:pt x="540126" y="201155"/>
                </a:lnTo>
                <a:close/>
              </a:path>
              <a:path w="589914" h="616584">
                <a:moveTo>
                  <a:pt x="347268" y="180695"/>
                </a:moveTo>
                <a:lnTo>
                  <a:pt x="318249" y="180695"/>
                </a:lnTo>
                <a:lnTo>
                  <a:pt x="318249" y="226085"/>
                </a:lnTo>
                <a:lnTo>
                  <a:pt x="347268" y="226085"/>
                </a:lnTo>
                <a:lnTo>
                  <a:pt x="347268" y="180695"/>
                </a:lnTo>
                <a:close/>
              </a:path>
              <a:path w="589914" h="616584">
                <a:moveTo>
                  <a:pt x="193259" y="51460"/>
                </a:moveTo>
                <a:lnTo>
                  <a:pt x="140652" y="51460"/>
                </a:lnTo>
                <a:lnTo>
                  <a:pt x="140652" y="151803"/>
                </a:lnTo>
                <a:lnTo>
                  <a:pt x="169405" y="151803"/>
                </a:lnTo>
                <a:lnTo>
                  <a:pt x="169405" y="67716"/>
                </a:lnTo>
                <a:lnTo>
                  <a:pt x="202778" y="67716"/>
                </a:lnTo>
                <a:lnTo>
                  <a:pt x="193259" y="51460"/>
                </a:lnTo>
                <a:close/>
              </a:path>
              <a:path w="589914" h="616584">
                <a:moveTo>
                  <a:pt x="202778" y="67716"/>
                </a:moveTo>
                <a:lnTo>
                  <a:pt x="169405" y="67716"/>
                </a:lnTo>
                <a:lnTo>
                  <a:pt x="218528" y="151803"/>
                </a:lnTo>
                <a:lnTo>
                  <a:pt x="252018" y="151803"/>
                </a:lnTo>
                <a:lnTo>
                  <a:pt x="202778" y="67716"/>
                </a:lnTo>
                <a:close/>
              </a:path>
              <a:path w="589914" h="616584">
                <a:moveTo>
                  <a:pt x="259594" y="46748"/>
                </a:moveTo>
                <a:lnTo>
                  <a:pt x="190500" y="46748"/>
                </a:lnTo>
                <a:lnTo>
                  <a:pt x="418706" y="151803"/>
                </a:lnTo>
                <a:lnTo>
                  <a:pt x="488024" y="151803"/>
                </a:lnTo>
                <a:lnTo>
                  <a:pt x="259594" y="467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47794" y="8055241"/>
            <a:ext cx="627380" cy="442595"/>
          </a:xfrm>
          <a:custGeom>
            <a:avLst/>
            <a:gdLst/>
            <a:ahLst/>
            <a:cxnLst/>
            <a:rect l="l" t="t" r="r" b="b"/>
            <a:pathLst>
              <a:path w="627379" h="442595">
                <a:moveTo>
                  <a:pt x="414985" y="0"/>
                </a:moveTo>
                <a:lnTo>
                  <a:pt x="118821" y="0"/>
                </a:lnTo>
                <a:lnTo>
                  <a:pt x="111517" y="1127"/>
                </a:lnTo>
                <a:lnTo>
                  <a:pt x="105103" y="4278"/>
                </a:lnTo>
                <a:lnTo>
                  <a:pt x="99934" y="9102"/>
                </a:lnTo>
                <a:lnTo>
                  <a:pt x="96367" y="15252"/>
                </a:lnTo>
                <a:lnTo>
                  <a:pt x="30822" y="153784"/>
                </a:lnTo>
                <a:lnTo>
                  <a:pt x="24130" y="153784"/>
                </a:lnTo>
                <a:lnTo>
                  <a:pt x="14760" y="155660"/>
                </a:lnTo>
                <a:lnTo>
                  <a:pt x="7088" y="160793"/>
                </a:lnTo>
                <a:lnTo>
                  <a:pt x="1904" y="168437"/>
                </a:lnTo>
                <a:lnTo>
                  <a:pt x="0" y="177850"/>
                </a:lnTo>
                <a:lnTo>
                  <a:pt x="48" y="331635"/>
                </a:lnTo>
                <a:lnTo>
                  <a:pt x="1904" y="340770"/>
                </a:lnTo>
                <a:lnTo>
                  <a:pt x="7088" y="348461"/>
                </a:lnTo>
                <a:lnTo>
                  <a:pt x="14760" y="353662"/>
                </a:lnTo>
                <a:lnTo>
                  <a:pt x="24130" y="355574"/>
                </a:lnTo>
                <a:lnTo>
                  <a:pt x="44030" y="355574"/>
                </a:lnTo>
                <a:lnTo>
                  <a:pt x="48419" y="370956"/>
                </a:lnTo>
                <a:lnTo>
                  <a:pt x="73799" y="410400"/>
                </a:lnTo>
                <a:lnTo>
                  <a:pt x="109108" y="434020"/>
                </a:lnTo>
                <a:lnTo>
                  <a:pt x="150444" y="442264"/>
                </a:lnTo>
                <a:lnTo>
                  <a:pt x="172345" y="440041"/>
                </a:lnTo>
                <a:lnTo>
                  <a:pt x="192743" y="433681"/>
                </a:lnTo>
                <a:lnTo>
                  <a:pt x="211200" y="423646"/>
                </a:lnTo>
                <a:lnTo>
                  <a:pt x="227279" y="410400"/>
                </a:lnTo>
                <a:lnTo>
                  <a:pt x="227901" y="409905"/>
                </a:lnTo>
                <a:lnTo>
                  <a:pt x="237926" y="398115"/>
                </a:lnTo>
                <a:lnTo>
                  <a:pt x="240516" y="394030"/>
                </a:lnTo>
                <a:lnTo>
                  <a:pt x="150444" y="394030"/>
                </a:lnTo>
                <a:lnTo>
                  <a:pt x="138579" y="392861"/>
                </a:lnTo>
                <a:lnTo>
                  <a:pt x="127503" y="389516"/>
                </a:lnTo>
                <a:lnTo>
                  <a:pt x="117449" y="384241"/>
                </a:lnTo>
                <a:lnTo>
                  <a:pt x="108648" y="377278"/>
                </a:lnTo>
                <a:lnTo>
                  <a:pt x="107784" y="376161"/>
                </a:lnTo>
                <a:lnTo>
                  <a:pt x="100378" y="367283"/>
                </a:lnTo>
                <a:lnTo>
                  <a:pt x="94794" y="357017"/>
                </a:lnTo>
                <a:lnTo>
                  <a:pt x="91270" y="345659"/>
                </a:lnTo>
                <a:lnTo>
                  <a:pt x="90043" y="333502"/>
                </a:lnTo>
                <a:lnTo>
                  <a:pt x="90043" y="331393"/>
                </a:lnTo>
                <a:lnTo>
                  <a:pt x="88140" y="322034"/>
                </a:lnTo>
                <a:lnTo>
                  <a:pt x="82961" y="314383"/>
                </a:lnTo>
                <a:lnTo>
                  <a:pt x="75292" y="309221"/>
                </a:lnTo>
                <a:lnTo>
                  <a:pt x="65925" y="307327"/>
                </a:lnTo>
                <a:lnTo>
                  <a:pt x="48310" y="307327"/>
                </a:lnTo>
                <a:lnTo>
                  <a:pt x="48310" y="201790"/>
                </a:lnTo>
                <a:lnTo>
                  <a:pt x="50977" y="201536"/>
                </a:lnTo>
                <a:lnTo>
                  <a:pt x="53644" y="200672"/>
                </a:lnTo>
                <a:lnTo>
                  <a:pt x="56121" y="199682"/>
                </a:lnTo>
                <a:lnTo>
                  <a:pt x="626935" y="199682"/>
                </a:lnTo>
                <a:lnTo>
                  <a:pt x="626935" y="177850"/>
                </a:lnTo>
                <a:lnTo>
                  <a:pt x="625961" y="173012"/>
                </a:lnTo>
                <a:lnTo>
                  <a:pt x="75031" y="173012"/>
                </a:lnTo>
                <a:lnTo>
                  <a:pt x="134010" y="48247"/>
                </a:lnTo>
                <a:lnTo>
                  <a:pt x="452969" y="48247"/>
                </a:lnTo>
                <a:lnTo>
                  <a:pt x="436689" y="13893"/>
                </a:lnTo>
                <a:lnTo>
                  <a:pt x="432837" y="8077"/>
                </a:lnTo>
                <a:lnTo>
                  <a:pt x="427675" y="3752"/>
                </a:lnTo>
                <a:lnTo>
                  <a:pt x="421594" y="1056"/>
                </a:lnTo>
                <a:lnTo>
                  <a:pt x="414985" y="127"/>
                </a:lnTo>
                <a:lnTo>
                  <a:pt x="414985" y="0"/>
                </a:lnTo>
                <a:close/>
              </a:path>
              <a:path w="627379" h="442595">
                <a:moveTo>
                  <a:pt x="413913" y="355574"/>
                </a:moveTo>
                <a:lnTo>
                  <a:pt x="363639" y="355574"/>
                </a:lnTo>
                <a:lnTo>
                  <a:pt x="368018" y="370956"/>
                </a:lnTo>
                <a:lnTo>
                  <a:pt x="393407" y="410400"/>
                </a:lnTo>
                <a:lnTo>
                  <a:pt x="428737" y="434020"/>
                </a:lnTo>
                <a:lnTo>
                  <a:pt x="470179" y="442264"/>
                </a:lnTo>
                <a:lnTo>
                  <a:pt x="492007" y="440041"/>
                </a:lnTo>
                <a:lnTo>
                  <a:pt x="512367" y="433681"/>
                </a:lnTo>
                <a:lnTo>
                  <a:pt x="530810" y="423646"/>
                </a:lnTo>
                <a:lnTo>
                  <a:pt x="546887" y="410400"/>
                </a:lnTo>
                <a:lnTo>
                  <a:pt x="547509" y="409905"/>
                </a:lnTo>
                <a:lnTo>
                  <a:pt x="557543" y="398115"/>
                </a:lnTo>
                <a:lnTo>
                  <a:pt x="560137" y="394030"/>
                </a:lnTo>
                <a:lnTo>
                  <a:pt x="470179" y="394030"/>
                </a:lnTo>
                <a:lnTo>
                  <a:pt x="458221" y="392861"/>
                </a:lnTo>
                <a:lnTo>
                  <a:pt x="419949" y="367283"/>
                </a:lnTo>
                <a:lnTo>
                  <a:pt x="414362" y="357017"/>
                </a:lnTo>
                <a:lnTo>
                  <a:pt x="413913" y="355574"/>
                </a:lnTo>
                <a:close/>
              </a:path>
              <a:path w="627379" h="442595">
                <a:moveTo>
                  <a:pt x="385533" y="307327"/>
                </a:moveTo>
                <a:lnTo>
                  <a:pt x="235089" y="307327"/>
                </a:lnTo>
                <a:lnTo>
                  <a:pt x="235089" y="307454"/>
                </a:lnTo>
                <a:lnTo>
                  <a:pt x="234899" y="307454"/>
                </a:lnTo>
                <a:lnTo>
                  <a:pt x="210972" y="333502"/>
                </a:lnTo>
                <a:lnTo>
                  <a:pt x="209754" y="345714"/>
                </a:lnTo>
                <a:lnTo>
                  <a:pt x="184443" y="383662"/>
                </a:lnTo>
                <a:lnTo>
                  <a:pt x="150444" y="394030"/>
                </a:lnTo>
                <a:lnTo>
                  <a:pt x="240516" y="394030"/>
                </a:lnTo>
                <a:lnTo>
                  <a:pt x="246229" y="385016"/>
                </a:lnTo>
                <a:lnTo>
                  <a:pt x="252638" y="370778"/>
                </a:lnTo>
                <a:lnTo>
                  <a:pt x="256984" y="355574"/>
                </a:lnTo>
                <a:lnTo>
                  <a:pt x="413913" y="355574"/>
                </a:lnTo>
                <a:lnTo>
                  <a:pt x="410823" y="345659"/>
                </a:lnTo>
                <a:lnTo>
                  <a:pt x="409587" y="333502"/>
                </a:lnTo>
                <a:lnTo>
                  <a:pt x="409587" y="331393"/>
                </a:lnTo>
                <a:lnTo>
                  <a:pt x="407695" y="322034"/>
                </a:lnTo>
                <a:lnTo>
                  <a:pt x="402537" y="314383"/>
                </a:lnTo>
                <a:lnTo>
                  <a:pt x="394891" y="309221"/>
                </a:lnTo>
                <a:lnTo>
                  <a:pt x="385533" y="307327"/>
                </a:lnTo>
                <a:close/>
              </a:path>
              <a:path w="627379" h="442595">
                <a:moveTo>
                  <a:pt x="626935" y="199682"/>
                </a:moveTo>
                <a:lnTo>
                  <a:pt x="56121" y="199682"/>
                </a:lnTo>
                <a:lnTo>
                  <a:pt x="58356" y="201041"/>
                </a:lnTo>
                <a:lnTo>
                  <a:pt x="61023" y="201917"/>
                </a:lnTo>
                <a:lnTo>
                  <a:pt x="578700" y="201917"/>
                </a:lnTo>
                <a:lnTo>
                  <a:pt x="578700" y="307327"/>
                </a:lnTo>
                <a:lnTo>
                  <a:pt x="554697" y="307327"/>
                </a:lnTo>
                <a:lnTo>
                  <a:pt x="554697" y="307454"/>
                </a:lnTo>
                <a:lnTo>
                  <a:pt x="554507" y="307454"/>
                </a:lnTo>
                <a:lnTo>
                  <a:pt x="530580" y="333502"/>
                </a:lnTo>
                <a:lnTo>
                  <a:pt x="529362" y="345714"/>
                </a:lnTo>
                <a:lnTo>
                  <a:pt x="504044" y="383662"/>
                </a:lnTo>
                <a:lnTo>
                  <a:pt x="470179" y="394030"/>
                </a:lnTo>
                <a:lnTo>
                  <a:pt x="560137" y="394030"/>
                </a:lnTo>
                <a:lnTo>
                  <a:pt x="565861" y="385016"/>
                </a:lnTo>
                <a:lnTo>
                  <a:pt x="572273" y="370778"/>
                </a:lnTo>
                <a:lnTo>
                  <a:pt x="576592" y="355574"/>
                </a:lnTo>
                <a:lnTo>
                  <a:pt x="602754" y="355574"/>
                </a:lnTo>
                <a:lnTo>
                  <a:pt x="612185" y="353662"/>
                </a:lnTo>
                <a:lnTo>
                  <a:pt x="619869" y="348461"/>
                </a:lnTo>
                <a:lnTo>
                  <a:pt x="625041" y="340770"/>
                </a:lnTo>
                <a:lnTo>
                  <a:pt x="626886" y="331635"/>
                </a:lnTo>
                <a:lnTo>
                  <a:pt x="626935" y="199682"/>
                </a:lnTo>
                <a:close/>
              </a:path>
              <a:path w="627379" h="442595">
                <a:moveTo>
                  <a:pt x="150444" y="309435"/>
                </a:moveTo>
                <a:lnTo>
                  <a:pt x="141084" y="311329"/>
                </a:lnTo>
                <a:lnTo>
                  <a:pt x="133434" y="316491"/>
                </a:lnTo>
                <a:lnTo>
                  <a:pt x="128271" y="324142"/>
                </a:lnTo>
                <a:lnTo>
                  <a:pt x="126377" y="333502"/>
                </a:lnTo>
                <a:lnTo>
                  <a:pt x="128271" y="342859"/>
                </a:lnTo>
                <a:lnTo>
                  <a:pt x="133434" y="350505"/>
                </a:lnTo>
                <a:lnTo>
                  <a:pt x="141084" y="355663"/>
                </a:lnTo>
                <a:lnTo>
                  <a:pt x="150444" y="357555"/>
                </a:lnTo>
                <a:lnTo>
                  <a:pt x="159848" y="355663"/>
                </a:lnTo>
                <a:lnTo>
                  <a:pt x="167535" y="350505"/>
                </a:lnTo>
                <a:lnTo>
                  <a:pt x="172721" y="342859"/>
                </a:lnTo>
                <a:lnTo>
                  <a:pt x="174625" y="333502"/>
                </a:lnTo>
                <a:lnTo>
                  <a:pt x="172721" y="324142"/>
                </a:lnTo>
                <a:lnTo>
                  <a:pt x="167535" y="316491"/>
                </a:lnTo>
                <a:lnTo>
                  <a:pt x="159848" y="311329"/>
                </a:lnTo>
                <a:lnTo>
                  <a:pt x="150444" y="309435"/>
                </a:lnTo>
                <a:close/>
              </a:path>
              <a:path w="627379" h="442595">
                <a:moveTo>
                  <a:pt x="470179" y="309435"/>
                </a:moveTo>
                <a:lnTo>
                  <a:pt x="460756" y="311329"/>
                </a:lnTo>
                <a:lnTo>
                  <a:pt x="453089" y="316491"/>
                </a:lnTo>
                <a:lnTo>
                  <a:pt x="447935" y="324142"/>
                </a:lnTo>
                <a:lnTo>
                  <a:pt x="446049" y="333502"/>
                </a:lnTo>
                <a:lnTo>
                  <a:pt x="447935" y="342859"/>
                </a:lnTo>
                <a:lnTo>
                  <a:pt x="453089" y="350505"/>
                </a:lnTo>
                <a:lnTo>
                  <a:pt x="460756" y="355663"/>
                </a:lnTo>
                <a:lnTo>
                  <a:pt x="470179" y="357555"/>
                </a:lnTo>
                <a:lnTo>
                  <a:pt x="479536" y="355663"/>
                </a:lnTo>
                <a:lnTo>
                  <a:pt x="487183" y="350505"/>
                </a:lnTo>
                <a:lnTo>
                  <a:pt x="492341" y="342859"/>
                </a:lnTo>
                <a:lnTo>
                  <a:pt x="494233" y="333502"/>
                </a:lnTo>
                <a:lnTo>
                  <a:pt x="492341" y="324142"/>
                </a:lnTo>
                <a:lnTo>
                  <a:pt x="487183" y="316491"/>
                </a:lnTo>
                <a:lnTo>
                  <a:pt x="479536" y="311329"/>
                </a:lnTo>
                <a:lnTo>
                  <a:pt x="470179" y="309435"/>
                </a:lnTo>
                <a:close/>
              </a:path>
              <a:path w="627379" h="442595">
                <a:moveTo>
                  <a:pt x="452969" y="48247"/>
                </a:moveTo>
                <a:lnTo>
                  <a:pt x="399796" y="48247"/>
                </a:lnTo>
                <a:lnTo>
                  <a:pt x="458889" y="173012"/>
                </a:lnTo>
                <a:lnTo>
                  <a:pt x="625961" y="173012"/>
                </a:lnTo>
                <a:lnTo>
                  <a:pt x="625041" y="168437"/>
                </a:lnTo>
                <a:lnTo>
                  <a:pt x="619869" y="160793"/>
                </a:lnTo>
                <a:lnTo>
                  <a:pt x="612185" y="155660"/>
                </a:lnTo>
                <a:lnTo>
                  <a:pt x="602754" y="153784"/>
                </a:lnTo>
                <a:lnTo>
                  <a:pt x="502983" y="153784"/>
                </a:lnTo>
                <a:lnTo>
                  <a:pt x="452969" y="482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72061" y="8097253"/>
            <a:ext cx="627380" cy="358775"/>
          </a:xfrm>
          <a:custGeom>
            <a:avLst/>
            <a:gdLst/>
            <a:ahLst/>
            <a:cxnLst/>
            <a:rect l="l" t="t" r="r" b="b"/>
            <a:pathLst>
              <a:path w="627379" h="358775">
                <a:moveTo>
                  <a:pt x="368622" y="29019"/>
                </a:moveTo>
                <a:lnTo>
                  <a:pt x="313537" y="29019"/>
                </a:lnTo>
                <a:lnTo>
                  <a:pt x="321229" y="29776"/>
                </a:lnTo>
                <a:lnTo>
                  <a:pt x="328380" y="31964"/>
                </a:lnTo>
                <a:lnTo>
                  <a:pt x="351612" y="67030"/>
                </a:lnTo>
                <a:lnTo>
                  <a:pt x="350836" y="74762"/>
                </a:lnTo>
                <a:lnTo>
                  <a:pt x="348619" y="81953"/>
                </a:lnTo>
                <a:lnTo>
                  <a:pt x="345123" y="88458"/>
                </a:lnTo>
                <a:lnTo>
                  <a:pt x="340512" y="94132"/>
                </a:lnTo>
                <a:lnTo>
                  <a:pt x="340385" y="94132"/>
                </a:lnTo>
                <a:lnTo>
                  <a:pt x="334822" y="98797"/>
                </a:lnTo>
                <a:lnTo>
                  <a:pt x="328380" y="102287"/>
                </a:lnTo>
                <a:lnTo>
                  <a:pt x="321229" y="104474"/>
                </a:lnTo>
                <a:lnTo>
                  <a:pt x="313537" y="105232"/>
                </a:lnTo>
                <a:lnTo>
                  <a:pt x="305473" y="105232"/>
                </a:lnTo>
                <a:lnTo>
                  <a:pt x="299021" y="111683"/>
                </a:lnTo>
                <a:lnTo>
                  <a:pt x="299021" y="147396"/>
                </a:lnTo>
                <a:lnTo>
                  <a:pt x="244731" y="157369"/>
                </a:lnTo>
                <a:lnTo>
                  <a:pt x="204965" y="178241"/>
                </a:lnTo>
                <a:lnTo>
                  <a:pt x="174895" y="206357"/>
                </a:lnTo>
                <a:lnTo>
                  <a:pt x="128648" y="264437"/>
                </a:lnTo>
                <a:lnTo>
                  <a:pt x="103471" y="287459"/>
                </a:lnTo>
                <a:lnTo>
                  <a:pt x="70015" y="303750"/>
                </a:lnTo>
                <a:lnTo>
                  <a:pt x="24130" y="309930"/>
                </a:lnTo>
                <a:lnTo>
                  <a:pt x="14733" y="311823"/>
                </a:lnTo>
                <a:lnTo>
                  <a:pt x="7064" y="316988"/>
                </a:lnTo>
                <a:lnTo>
                  <a:pt x="1895" y="324654"/>
                </a:lnTo>
                <a:lnTo>
                  <a:pt x="0" y="334048"/>
                </a:lnTo>
                <a:lnTo>
                  <a:pt x="1779" y="343246"/>
                </a:lnTo>
                <a:lnTo>
                  <a:pt x="6651" y="350774"/>
                </a:lnTo>
                <a:lnTo>
                  <a:pt x="13919" y="355986"/>
                </a:lnTo>
                <a:lnTo>
                  <a:pt x="22885" y="358241"/>
                </a:lnTo>
                <a:lnTo>
                  <a:pt x="583907" y="358241"/>
                </a:lnTo>
                <a:lnTo>
                  <a:pt x="585152" y="358051"/>
                </a:lnTo>
                <a:lnTo>
                  <a:pt x="586257" y="357682"/>
                </a:lnTo>
                <a:lnTo>
                  <a:pt x="605640" y="357682"/>
                </a:lnTo>
                <a:lnTo>
                  <a:pt x="612241" y="356345"/>
                </a:lnTo>
                <a:lnTo>
                  <a:pt x="619891" y="351169"/>
                </a:lnTo>
                <a:lnTo>
                  <a:pt x="625054" y="343480"/>
                </a:lnTo>
                <a:lnTo>
                  <a:pt x="626948" y="334048"/>
                </a:lnTo>
                <a:lnTo>
                  <a:pt x="625972" y="329209"/>
                </a:lnTo>
                <a:lnTo>
                  <a:pt x="129603" y="329209"/>
                </a:lnTo>
                <a:lnTo>
                  <a:pt x="146660" y="315475"/>
                </a:lnTo>
                <a:lnTo>
                  <a:pt x="161636" y="300185"/>
                </a:lnTo>
                <a:lnTo>
                  <a:pt x="175216" y="283859"/>
                </a:lnTo>
                <a:lnTo>
                  <a:pt x="188087" y="267017"/>
                </a:lnTo>
                <a:lnTo>
                  <a:pt x="207538" y="242483"/>
                </a:lnTo>
                <a:lnTo>
                  <a:pt x="230324" y="220640"/>
                </a:lnTo>
                <a:lnTo>
                  <a:pt x="259724" y="204202"/>
                </a:lnTo>
                <a:lnTo>
                  <a:pt x="299021" y="195884"/>
                </a:lnTo>
                <a:lnTo>
                  <a:pt x="440848" y="195884"/>
                </a:lnTo>
                <a:lnTo>
                  <a:pt x="421981" y="178241"/>
                </a:lnTo>
                <a:lnTo>
                  <a:pt x="382216" y="157369"/>
                </a:lnTo>
                <a:lnTo>
                  <a:pt x="327926" y="147396"/>
                </a:lnTo>
                <a:lnTo>
                  <a:pt x="327926" y="132638"/>
                </a:lnTo>
                <a:lnTo>
                  <a:pt x="348957" y="123984"/>
                </a:lnTo>
                <a:lnTo>
                  <a:pt x="365607" y="109159"/>
                </a:lnTo>
                <a:lnTo>
                  <a:pt x="376561" y="89672"/>
                </a:lnTo>
                <a:lnTo>
                  <a:pt x="380504" y="67030"/>
                </a:lnTo>
                <a:lnTo>
                  <a:pt x="379143" y="53566"/>
                </a:lnTo>
                <a:lnTo>
                  <a:pt x="375240" y="40984"/>
                </a:lnTo>
                <a:lnTo>
                  <a:pt x="369071" y="29566"/>
                </a:lnTo>
                <a:lnTo>
                  <a:pt x="368622" y="29019"/>
                </a:lnTo>
                <a:close/>
              </a:path>
              <a:path w="627379" h="358775">
                <a:moveTo>
                  <a:pt x="605640" y="357682"/>
                </a:moveTo>
                <a:lnTo>
                  <a:pt x="586257" y="357682"/>
                </a:lnTo>
                <a:lnTo>
                  <a:pt x="591591" y="358051"/>
                </a:lnTo>
                <a:lnTo>
                  <a:pt x="597052" y="358241"/>
                </a:lnTo>
                <a:lnTo>
                  <a:pt x="602881" y="358241"/>
                </a:lnTo>
                <a:lnTo>
                  <a:pt x="605640" y="357682"/>
                </a:lnTo>
                <a:close/>
              </a:path>
              <a:path w="627379" h="358775">
                <a:moveTo>
                  <a:pt x="440848" y="195884"/>
                </a:moveTo>
                <a:lnTo>
                  <a:pt x="327926" y="195884"/>
                </a:lnTo>
                <a:lnTo>
                  <a:pt x="367277" y="204202"/>
                </a:lnTo>
                <a:lnTo>
                  <a:pt x="396671" y="220640"/>
                </a:lnTo>
                <a:lnTo>
                  <a:pt x="419427" y="242483"/>
                </a:lnTo>
                <a:lnTo>
                  <a:pt x="438861" y="267017"/>
                </a:lnTo>
                <a:lnTo>
                  <a:pt x="451767" y="283859"/>
                </a:lnTo>
                <a:lnTo>
                  <a:pt x="465359" y="300185"/>
                </a:lnTo>
                <a:lnTo>
                  <a:pt x="480323" y="315475"/>
                </a:lnTo>
                <a:lnTo>
                  <a:pt x="497344" y="329209"/>
                </a:lnTo>
                <a:lnTo>
                  <a:pt x="625972" y="329209"/>
                </a:lnTo>
                <a:lnTo>
                  <a:pt x="556986" y="303750"/>
                </a:lnTo>
                <a:lnTo>
                  <a:pt x="523506" y="287459"/>
                </a:lnTo>
                <a:lnTo>
                  <a:pt x="498304" y="264437"/>
                </a:lnTo>
                <a:lnTo>
                  <a:pt x="452047" y="206357"/>
                </a:lnTo>
                <a:lnTo>
                  <a:pt x="440848" y="195884"/>
                </a:lnTo>
                <a:close/>
              </a:path>
              <a:path w="627379" h="358775">
                <a:moveTo>
                  <a:pt x="327926" y="195884"/>
                </a:moveTo>
                <a:lnTo>
                  <a:pt x="299021" y="195884"/>
                </a:lnTo>
                <a:lnTo>
                  <a:pt x="299021" y="226961"/>
                </a:lnTo>
                <a:lnTo>
                  <a:pt x="305473" y="233349"/>
                </a:lnTo>
                <a:lnTo>
                  <a:pt x="321475" y="233349"/>
                </a:lnTo>
                <a:lnTo>
                  <a:pt x="327926" y="226961"/>
                </a:lnTo>
                <a:lnTo>
                  <a:pt x="327926" y="195884"/>
                </a:lnTo>
                <a:close/>
              </a:path>
              <a:path w="627379" h="358775">
                <a:moveTo>
                  <a:pt x="313537" y="0"/>
                </a:moveTo>
                <a:lnTo>
                  <a:pt x="287452" y="5294"/>
                </a:lnTo>
                <a:lnTo>
                  <a:pt x="266099" y="19704"/>
                </a:lnTo>
                <a:lnTo>
                  <a:pt x="251676" y="41019"/>
                </a:lnTo>
                <a:lnTo>
                  <a:pt x="246380" y="67030"/>
                </a:lnTo>
                <a:lnTo>
                  <a:pt x="246380" y="75031"/>
                </a:lnTo>
                <a:lnTo>
                  <a:pt x="252831" y="81597"/>
                </a:lnTo>
                <a:lnTo>
                  <a:pt x="268820" y="81597"/>
                </a:lnTo>
                <a:lnTo>
                  <a:pt x="275336" y="75031"/>
                </a:lnTo>
                <a:lnTo>
                  <a:pt x="275336" y="67030"/>
                </a:lnTo>
                <a:lnTo>
                  <a:pt x="276111" y="59302"/>
                </a:lnTo>
                <a:lnTo>
                  <a:pt x="278328" y="52131"/>
                </a:lnTo>
                <a:lnTo>
                  <a:pt x="281824" y="45683"/>
                </a:lnTo>
                <a:lnTo>
                  <a:pt x="286435" y="40119"/>
                </a:lnTo>
                <a:lnTo>
                  <a:pt x="292100" y="35454"/>
                </a:lnTo>
                <a:lnTo>
                  <a:pt x="298575" y="31964"/>
                </a:lnTo>
                <a:lnTo>
                  <a:pt x="305771" y="29776"/>
                </a:lnTo>
                <a:lnTo>
                  <a:pt x="313537" y="29019"/>
                </a:lnTo>
                <a:lnTo>
                  <a:pt x="368622" y="29019"/>
                </a:lnTo>
                <a:lnTo>
                  <a:pt x="360908" y="19596"/>
                </a:lnTo>
                <a:lnTo>
                  <a:pt x="350915" y="11406"/>
                </a:lnTo>
                <a:lnTo>
                  <a:pt x="339539" y="5240"/>
                </a:lnTo>
                <a:lnTo>
                  <a:pt x="326989" y="1352"/>
                </a:lnTo>
                <a:lnTo>
                  <a:pt x="313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Picture 52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6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6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47635" y="1821903"/>
            <a:ext cx="4591685" cy="2012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200"/>
              </a:lnSpc>
            </a:pPr>
            <a:r>
              <a:rPr dirty="0">
                <a:latin typeface="Kiro" pitchFamily="34" charset="0"/>
                <a:cs typeface="Kiro Extra Light"/>
              </a:rPr>
              <a:t>Qualificação e  dedicação estão na  alma do Grupo RBF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553450" y="4735296"/>
            <a:ext cx="7702550" cy="4598670"/>
            <a:chOff x="8553450" y="4735296"/>
            <a:chExt cx="7702550" cy="4598670"/>
          </a:xfrm>
        </p:grpSpPr>
        <p:sp>
          <p:nvSpPr>
            <p:cNvPr id="8" name="object 8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17375E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9182100" y="6200876"/>
              <a:ext cx="5455920" cy="21561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ts val="2800"/>
                </a:lnSpc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Profissionais especializados nas áreas  administrativa, contábil, financeira, societária,  tributária, trabalhista, previdenciária e  governança corporativa, com conhecimentos  técnicos para orientar nossos clientes no  processo de tomada de decisão.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68371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0335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2019" y="934821"/>
            <a:ext cx="168275" cy="479425"/>
          </a:xfrm>
          <a:custGeom>
            <a:avLst/>
            <a:gdLst/>
            <a:ahLst/>
            <a:cxnLst/>
            <a:rect l="l" t="t" r="r" b="b"/>
            <a:pathLst>
              <a:path w="168275" h="479425">
                <a:moveTo>
                  <a:pt x="0" y="0"/>
                </a:moveTo>
                <a:lnTo>
                  <a:pt x="168275" y="0"/>
                </a:lnTo>
                <a:lnTo>
                  <a:pt x="168275" y="479425"/>
                </a:lnTo>
                <a:lnTo>
                  <a:pt x="0" y="479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Picture 42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5AAA">
              <a:alpha val="4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005AAA">
              <a:alpha val="7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005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47634" y="1852155"/>
            <a:ext cx="403236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x-none" b="1" dirty="0">
                <a:latin typeface="Kiro" pitchFamily="34" charset="0"/>
                <a:cs typeface="Kiro Extra Light"/>
              </a:rPr>
              <a:t>D</a:t>
            </a:r>
            <a:r>
              <a:rPr b="1" dirty="0" smtClean="0">
                <a:latin typeface="Kiro" pitchFamily="34" charset="0"/>
                <a:cs typeface="Kiro Extra Light"/>
              </a:rPr>
              <a:t>ue </a:t>
            </a:r>
            <a:r>
              <a:rPr lang="x-none" b="1" dirty="0">
                <a:latin typeface="Kiro" pitchFamily="34" charset="0"/>
                <a:cs typeface="Kiro Extra Light"/>
              </a:rPr>
              <a:t>D</a:t>
            </a:r>
            <a:r>
              <a:rPr b="1" dirty="0" smtClean="0">
                <a:latin typeface="Kiro" pitchFamily="34" charset="0"/>
                <a:cs typeface="Kiro Extra Light"/>
              </a:rPr>
              <a:t>iligence</a:t>
            </a:r>
            <a:endParaRPr b="1" dirty="0">
              <a:latin typeface="Kiro" pitchFamily="34" charset="0"/>
              <a:cs typeface="Kiro Extra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2200" y="2794470"/>
            <a:ext cx="5945505" cy="1797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Consultoria em transações para Due Diligence  fundamentada nas melhores práticas de mercado,  agregando valor aos processos consultivos de  transação, fornecendo análise holística do negócio  e identificando oportunidades.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018563" y="4735296"/>
            <a:ext cx="14237437" cy="4598670"/>
            <a:chOff x="2018563" y="4735296"/>
            <a:chExt cx="14237437" cy="4598670"/>
          </a:xfrm>
        </p:grpSpPr>
        <p:sp>
          <p:nvSpPr>
            <p:cNvPr id="36" name="object 36"/>
            <p:cNvSpPr/>
            <p:nvPr/>
          </p:nvSpPr>
          <p:spPr>
            <a:xfrm>
              <a:off x="8553450" y="4735296"/>
              <a:ext cx="7702550" cy="4598670"/>
            </a:xfrm>
            <a:custGeom>
              <a:avLst/>
              <a:gdLst/>
              <a:ahLst/>
              <a:cxnLst/>
              <a:rect l="l" t="t" r="r" b="b"/>
              <a:pathLst>
                <a:path w="7702550" h="4598670">
                  <a:moveTo>
                    <a:pt x="7702550" y="0"/>
                  </a:moveTo>
                  <a:lnTo>
                    <a:pt x="0" y="1318310"/>
                  </a:lnTo>
                  <a:lnTo>
                    <a:pt x="0" y="4598530"/>
                  </a:lnTo>
                  <a:lnTo>
                    <a:pt x="7702550" y="3303098"/>
                  </a:lnTo>
                  <a:lnTo>
                    <a:pt x="7702550" y="0"/>
                  </a:lnTo>
                  <a:close/>
                </a:path>
              </a:pathLst>
            </a:custGeom>
            <a:solidFill>
              <a:srgbClr val="17375E">
                <a:alpha val="82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2018563" y="6478054"/>
              <a:ext cx="12766675" cy="184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75500" marR="5080">
                <a:lnSpc>
                  <a:spcPct val="72200"/>
                </a:lnSpc>
              </a:pPr>
              <a:r>
                <a:rPr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Participação de Due Diligence.  Operação de </a:t>
              </a:r>
              <a:r>
                <a:rPr lang="x-none" sz="48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R</a:t>
              </a:r>
              <a:r>
                <a:rPr sz="4800" b="1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$ </a:t>
              </a:r>
              <a:r>
                <a:rPr sz="48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25 milhões</a:t>
              </a:r>
              <a:endParaRPr sz="4800" dirty="0">
                <a:latin typeface="Kiro" pitchFamily="34" charset="0"/>
                <a:cs typeface="Kiro Extra Light"/>
              </a:endParaRPr>
            </a:p>
            <a:p>
              <a:pPr marL="7175500">
                <a:lnSpc>
                  <a:spcPct val="100000"/>
                </a:lnSpc>
                <a:spcBef>
                  <a:spcPts val="440"/>
                </a:spcBef>
              </a:pPr>
              <a:r>
                <a:rPr sz="30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para venda de participação societária.</a:t>
              </a:r>
              <a:endParaRPr sz="3000" dirty="0">
                <a:latin typeface="Kiro" pitchFamily="34" charset="0"/>
                <a:cs typeface="Kiro Extra Light"/>
              </a:endParaRPr>
            </a:p>
            <a:p>
              <a:pPr>
                <a:lnSpc>
                  <a:spcPct val="100000"/>
                </a:lnSpc>
              </a:pPr>
              <a:endParaRPr sz="3000" dirty="0">
                <a:latin typeface="Kiro" pitchFamily="34" charset="0"/>
                <a:cs typeface="Kiro Extra Ligh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40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Kiro" pitchFamily="34" charset="0"/>
              </a:endParaRPr>
            </a:p>
          </p:txBody>
        </p:sp>
        <p:sp>
          <p:nvSpPr>
            <p:cNvPr id="43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8000" y="0"/>
            <a:ext cx="8128000" cy="5270500"/>
          </a:xfrm>
          <a:custGeom>
            <a:avLst/>
            <a:gdLst/>
            <a:ahLst/>
            <a:cxnLst/>
            <a:rect l="l" t="t" r="r" b="b"/>
            <a:pathLst>
              <a:path w="8128000" h="5270500">
                <a:moveTo>
                  <a:pt x="8128000" y="0"/>
                </a:moveTo>
                <a:lnTo>
                  <a:pt x="0" y="0"/>
                </a:lnTo>
                <a:lnTo>
                  <a:pt x="0" y="5270500"/>
                </a:lnTo>
                <a:lnTo>
                  <a:pt x="8128000" y="3903518"/>
                </a:lnTo>
                <a:lnTo>
                  <a:pt x="8128000" y="0"/>
                </a:lnTo>
                <a:close/>
              </a:path>
            </a:pathLst>
          </a:custGeom>
          <a:solidFill>
            <a:srgbClr val="231F20">
              <a:alpha val="6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903518"/>
            <a:ext cx="16256000" cy="6256655"/>
          </a:xfrm>
          <a:custGeom>
            <a:avLst/>
            <a:gdLst/>
            <a:ahLst/>
            <a:cxnLst/>
            <a:rect l="l" t="t" r="r" b="b"/>
            <a:pathLst>
              <a:path w="16256000" h="6256655">
                <a:moveTo>
                  <a:pt x="16256000" y="0"/>
                </a:moveTo>
                <a:lnTo>
                  <a:pt x="0" y="2733963"/>
                </a:lnTo>
                <a:lnTo>
                  <a:pt x="0" y="6256481"/>
                </a:lnTo>
                <a:lnTo>
                  <a:pt x="16256000" y="6256481"/>
                </a:lnTo>
                <a:lnTo>
                  <a:pt x="16256000" y="0"/>
                </a:lnTo>
                <a:close/>
              </a:path>
            </a:pathLst>
          </a:custGeom>
          <a:solidFill>
            <a:srgbClr val="ED1C24">
              <a:alpha val="3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128000" cy="6637655"/>
          </a:xfrm>
          <a:custGeom>
            <a:avLst/>
            <a:gdLst/>
            <a:ahLst/>
            <a:cxnLst/>
            <a:rect l="l" t="t" r="r" b="b"/>
            <a:pathLst>
              <a:path w="8128000" h="6637655">
                <a:moveTo>
                  <a:pt x="8128000" y="0"/>
                </a:moveTo>
                <a:lnTo>
                  <a:pt x="0" y="0"/>
                </a:lnTo>
                <a:lnTo>
                  <a:pt x="0" y="6637481"/>
                </a:lnTo>
                <a:lnTo>
                  <a:pt x="8128000" y="5270500"/>
                </a:lnTo>
                <a:lnTo>
                  <a:pt x="8128000" y="0"/>
                </a:lnTo>
                <a:close/>
              </a:path>
            </a:pathLst>
          </a:custGeom>
          <a:solidFill>
            <a:srgbClr val="ED1C24">
              <a:alpha val="7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268404"/>
            <a:ext cx="8140700" cy="1369695"/>
          </a:xfrm>
          <a:custGeom>
            <a:avLst/>
            <a:gdLst/>
            <a:ahLst/>
            <a:cxnLst/>
            <a:rect l="l" t="t" r="r" b="b"/>
            <a:pathLst>
              <a:path w="8140700" h="1369695">
                <a:moveTo>
                  <a:pt x="8140471" y="0"/>
                </a:moveTo>
                <a:lnTo>
                  <a:pt x="0" y="1369077"/>
                </a:lnTo>
              </a:path>
            </a:pathLst>
          </a:custGeom>
          <a:ln w="71996">
            <a:solidFill>
              <a:srgbClr val="4F4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0471" y="3903518"/>
            <a:ext cx="8115934" cy="1365250"/>
          </a:xfrm>
          <a:custGeom>
            <a:avLst/>
            <a:gdLst/>
            <a:ahLst/>
            <a:cxnLst/>
            <a:rect l="l" t="t" r="r" b="b"/>
            <a:pathLst>
              <a:path w="8115934" h="1365250">
                <a:moveTo>
                  <a:pt x="8115528" y="0"/>
                </a:moveTo>
                <a:lnTo>
                  <a:pt x="0" y="1364886"/>
                </a:lnTo>
              </a:path>
            </a:pathLst>
          </a:custGeom>
          <a:ln w="71996">
            <a:solidFill>
              <a:srgbClr val="EC21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047635" y="1126579"/>
            <a:ext cx="14160728" cy="832188"/>
          </a:xfrm>
          <a:prstGeom prst="rect">
            <a:avLst/>
          </a:prstGeom>
        </p:spPr>
        <p:txBody>
          <a:bodyPr vert="horz" wrap="square" lIns="0" tIns="9262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x-none" b="1" dirty="0" smtClean="0">
                <a:latin typeface="Kiro" pitchFamily="34" charset="0"/>
                <a:cs typeface="Kiro Extra Light"/>
              </a:rPr>
              <a:t>O</a:t>
            </a:r>
            <a:r>
              <a:rPr b="1" dirty="0" smtClean="0">
                <a:latin typeface="Kiro" pitchFamily="34" charset="0"/>
                <a:cs typeface="Kiro Extra Light"/>
              </a:rPr>
              <a:t>utsourcing</a:t>
            </a:r>
            <a:endParaRPr b="1" dirty="0">
              <a:latin typeface="Kiro" pitchFamily="34" charset="0"/>
              <a:cs typeface="Kiro Extra Ligh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645400" y="4243107"/>
            <a:ext cx="8610600" cy="5916930"/>
            <a:chOff x="7645400" y="4243107"/>
            <a:chExt cx="8610600" cy="5916930"/>
          </a:xfrm>
        </p:grpSpPr>
        <p:sp>
          <p:nvSpPr>
            <p:cNvPr id="8" name="object 8"/>
            <p:cNvSpPr/>
            <p:nvPr/>
          </p:nvSpPr>
          <p:spPr>
            <a:xfrm>
              <a:off x="7645400" y="4243107"/>
              <a:ext cx="8610600" cy="5916930"/>
            </a:xfrm>
            <a:custGeom>
              <a:avLst/>
              <a:gdLst/>
              <a:ahLst/>
              <a:cxnLst/>
              <a:rect l="l" t="t" r="r" b="b"/>
              <a:pathLst>
                <a:path w="8610600" h="5916930">
                  <a:moveTo>
                    <a:pt x="8610598" y="0"/>
                  </a:moveTo>
                  <a:lnTo>
                    <a:pt x="0" y="1475207"/>
                  </a:lnTo>
                  <a:lnTo>
                    <a:pt x="0" y="5916892"/>
                  </a:lnTo>
                  <a:lnTo>
                    <a:pt x="1418074" y="5916892"/>
                  </a:lnTo>
                  <a:lnTo>
                    <a:pt x="8610598" y="4706024"/>
                  </a:lnTo>
                  <a:lnTo>
                    <a:pt x="8610598" y="0"/>
                  </a:lnTo>
                  <a:close/>
                </a:path>
              </a:pathLst>
            </a:custGeom>
            <a:solidFill>
              <a:srgbClr val="ED1C24">
                <a:alpha val="7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8445500" y="5977791"/>
              <a:ext cx="6831330" cy="32932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3000" b="1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Key Services</a:t>
              </a:r>
              <a:endParaRPr sz="30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Escrituração contábil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Escrituração fiscal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Folha de pagamento – Sistemas &amp; Serviços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Gerenciamento administrativo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Gerenciamento financeiro</a:t>
              </a:r>
              <a:endParaRPr sz="2400" dirty="0">
                <a:latin typeface="Kiro" pitchFamily="34" charset="0"/>
                <a:cs typeface="Kiro Extra Light"/>
              </a:endParaRPr>
            </a:p>
            <a:p>
              <a:pPr marL="469900" indent="-457200">
                <a:lnSpc>
                  <a:spcPct val="100000"/>
                </a:lnSpc>
                <a:spcBef>
                  <a:spcPts val="800"/>
                </a:spcBef>
                <a:buFont typeface="Webdings"/>
                <a:buChar char=""/>
                <a:tabLst>
                  <a:tab pos="469900" algn="l"/>
                </a:tabLst>
              </a:pPr>
              <a:r>
                <a:rPr sz="2400" dirty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Atividades paralegais</a:t>
              </a:r>
              <a:endParaRPr sz="2400" dirty="0">
                <a:latin typeface="Kiro" pitchFamily="34" charset="0"/>
                <a:cs typeface="Kiro Extra Light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82200" y="2161514"/>
            <a:ext cx="6207600" cy="2515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dirty="0">
                <a:solidFill>
                  <a:srgbClr val="FFFFFF"/>
                </a:solidFill>
                <a:latin typeface="Kiro" pitchFamily="34" charset="0"/>
                <a:cs typeface="Kiro Extra Light"/>
              </a:rPr>
              <a:t>Atendemos a uma ampla variedade de clientes que  desempenham suas atividades operacionais nos  setores de serviços em geral, industrias, comércio,  entidades filantrópicas, institutos, associações,  entre outros. O perfil de clientes de outsourcing da  RBF Gestão Empresarial é diversificado e nossos  profissionais têm total experiência para auxiliá-los.</a:t>
            </a:r>
            <a:endParaRPr sz="2400" dirty="0">
              <a:latin typeface="Kiro" pitchFamily="34" charset="0"/>
              <a:cs typeface="Kiro Extra Ligh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060335" y="8641264"/>
            <a:ext cx="6104268" cy="536632"/>
            <a:chOff x="1060335" y="8641264"/>
            <a:chExt cx="6104268" cy="536632"/>
          </a:xfrm>
        </p:grpSpPr>
        <p:sp>
          <p:nvSpPr>
            <p:cNvPr id="56" name="object 40"/>
            <p:cNvSpPr/>
            <p:nvPr/>
          </p:nvSpPr>
          <p:spPr>
            <a:xfrm>
              <a:off x="168371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1"/>
            <p:cNvSpPr/>
            <p:nvPr/>
          </p:nvSpPr>
          <p:spPr>
            <a:xfrm>
              <a:off x="1060335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2"/>
            <p:cNvSpPr/>
            <p:nvPr/>
          </p:nvSpPr>
          <p:spPr>
            <a:xfrm>
              <a:off x="1372019" y="8698471"/>
              <a:ext cx="168275" cy="479425"/>
            </a:xfrm>
            <a:custGeom>
              <a:avLst/>
              <a:gdLst/>
              <a:ahLst/>
              <a:cxnLst/>
              <a:rect l="l" t="t" r="r" b="b"/>
              <a:pathLst>
                <a:path w="168275" h="479425">
                  <a:moveTo>
                    <a:pt x="0" y="0"/>
                  </a:moveTo>
                  <a:lnTo>
                    <a:pt x="168275" y="0"/>
                  </a:lnTo>
                  <a:lnTo>
                    <a:pt x="168275" y="479425"/>
                  </a:lnTo>
                  <a:lnTo>
                    <a:pt x="0" y="479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7"/>
            <p:cNvSpPr txBox="1"/>
            <p:nvPr/>
          </p:nvSpPr>
          <p:spPr>
            <a:xfrm>
              <a:off x="2018563" y="8641264"/>
              <a:ext cx="5146040" cy="5226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4075"/>
                </a:lnSpc>
              </a:pPr>
              <a:r>
                <a:rPr lang="tr-TR" sz="3400" dirty="0" smtClean="0">
                  <a:solidFill>
                    <a:srgbClr val="FFFFFF"/>
                  </a:solidFill>
                  <a:latin typeface="Kiro" pitchFamily="34" charset="0"/>
                  <a:cs typeface="Kiro Extra Light"/>
                </a:rPr>
                <a:t>CONHEÇA NOSSOS SERVIÇOS</a:t>
              </a:r>
              <a:endParaRPr lang="tr-TR" sz="3400" dirty="0">
                <a:latin typeface="Kiro" pitchFamily="34" charset="0"/>
                <a:cs typeface="Kiro Extra Light"/>
              </a:endParaRPr>
            </a:p>
          </p:txBody>
        </p:sp>
      </p:grp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31800"/>
            <a:ext cx="3534868" cy="89455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874</Words>
  <Application>Microsoft Office PowerPoint</Application>
  <PresentationFormat>Personalizar</PresentationFormat>
  <Paragraphs>110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Times New Roman</vt:lpstr>
      <vt:lpstr>Kiro Extra Light</vt:lpstr>
      <vt:lpstr>Lucida Sans</vt:lpstr>
      <vt:lpstr>Kiro</vt:lpstr>
      <vt:lpstr>Webdings</vt:lpstr>
      <vt:lpstr>Kiro Extra Bold</vt:lpstr>
      <vt:lpstr>Calibri</vt:lpstr>
      <vt:lpstr>Office Theme</vt:lpstr>
      <vt:lpstr>Apresentação do PowerPoint</vt:lpstr>
      <vt:lpstr>Atuar no dia a dia  do seu negócio até chegarmos à excelência.</vt:lpstr>
      <vt:lpstr>Conheça nossa  trajetória de sucesso</vt:lpstr>
      <vt:lpstr>Diferenciais</vt:lpstr>
      <vt:lpstr>Credibilidade</vt:lpstr>
      <vt:lpstr>Atuação em Todos  os Setores</vt:lpstr>
      <vt:lpstr>Qualificação e  dedicação estão na  alma do Grupo RBF</vt:lpstr>
      <vt:lpstr>Due Diligence</vt:lpstr>
      <vt:lpstr>Outsourcing</vt:lpstr>
      <vt:lpstr>Estratégia e Finanças  Corporativas</vt:lpstr>
      <vt:lpstr>Melhoria de resultados</vt:lpstr>
      <vt:lpstr>Gestão Financeira  Operacional</vt:lpstr>
      <vt:lpstr>Processos e Serviços  Compartilhados</vt:lpstr>
      <vt:lpstr>Turnaround</vt:lpstr>
      <vt:lpstr>(Mergers &amp; Acquisitions)  Fusões &amp; Aquisições</vt:lpstr>
      <vt:lpstr>(Structured e Project  Finance) Infraestrutura</vt:lpstr>
      <vt:lpstr>Captação de  Recursos Financeiros</vt:lpstr>
      <vt:lpstr>Clientes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Recepção DUO</dc:creator>
  <cp:lastModifiedBy>RODNEY BRAGA FERREIRA</cp:lastModifiedBy>
  <cp:revision>29</cp:revision>
  <dcterms:created xsi:type="dcterms:W3CDTF">2016-05-03T13:53:53Z</dcterms:created>
  <dcterms:modified xsi:type="dcterms:W3CDTF">2016-05-04T11:59:21Z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2016-05-03T00:00:00Z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2016-05-03T00:00:00Z</vt:filetime>
  </property>
</Properties>
</file>